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65" r:id="rId5"/>
    <p:sldId id="269" r:id="rId6"/>
    <p:sldId id="278" r:id="rId7"/>
    <p:sldId id="279" r:id="rId8"/>
    <p:sldId id="280" r:id="rId9"/>
    <p:sldId id="286" r:id="rId10"/>
    <p:sldId id="281" r:id="rId11"/>
    <p:sldId id="283" r:id="rId12"/>
    <p:sldId id="270" r:id="rId13"/>
    <p:sldId id="271" r:id="rId14"/>
    <p:sldId id="273" r:id="rId15"/>
    <p:sldId id="277" r:id="rId16"/>
    <p:sldId id="272" r:id="rId17"/>
    <p:sldId id="275" r:id="rId18"/>
    <p:sldId id="284" r:id="rId19"/>
    <p:sldId id="276" r:id="rId20"/>
    <p:sldId id="285" r:id="rId21"/>
    <p:sldId id="287" r:id="rId22"/>
    <p:sldId id="274" r:id="rId23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DBC"/>
    <a:srgbClr val="990000"/>
    <a:srgbClr val="F08F1E"/>
    <a:srgbClr val="FF66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55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134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203680-2FE0-48F0-9799-657D24901C18}" type="doc">
      <dgm:prSet loTypeId="urn:microsoft.com/office/officeart/2005/8/layout/vList6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7A8DD970-790C-4C1F-82B4-A27F7DE672BA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發現問題</a:t>
          </a:r>
          <a:endParaRPr lang="zh-TW" altLang="en-US" sz="3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D2FCD53-87D1-4D40-8BE6-14D4EC8D5882}" type="parTrans" cxnId="{202E4BD0-014D-4F7C-B20F-EC951EBBECEE}">
      <dgm:prSet/>
      <dgm:spPr/>
      <dgm:t>
        <a:bodyPr/>
        <a:lstStyle/>
        <a:p>
          <a:endParaRPr lang="zh-TW" altLang="en-US"/>
        </a:p>
      </dgm:t>
    </dgm:pt>
    <dgm:pt modelId="{DC940FC0-D75D-457C-9903-E34BD43094F8}" type="sibTrans" cxnId="{202E4BD0-014D-4F7C-B20F-EC951EBBECEE}">
      <dgm:prSet/>
      <dgm:spPr/>
      <dgm:t>
        <a:bodyPr/>
        <a:lstStyle/>
        <a:p>
          <a:endParaRPr lang="zh-TW" altLang="en-US"/>
        </a:p>
      </dgm:t>
    </dgm:pt>
    <dgm:pt modelId="{24D12985-A86E-4210-A349-3967BF3BE977}">
      <dgm:prSet phldrT="[文字]" custT="1"/>
      <dgm:spPr/>
      <dgm:t>
        <a:bodyPr/>
        <a:lstStyle/>
        <a:p>
          <a:pPr marL="266700" indent="-266700"/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經統計待換燈管計</a:t>
          </a:r>
          <a:r>
            <a:rPr lang="en-US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71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萬</a:t>
          </a:r>
          <a:r>
            <a:rPr lang="en-US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7,6945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支，所需經費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4</a:t>
          </a:r>
          <a:r>
            <a:rPr lang="zh-TW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億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6,245</a:t>
          </a:r>
          <a:r>
            <a:rPr lang="zh-TW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萬元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。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E4AE92C-F623-426D-BCB7-7BD15EAD8395}" type="parTrans" cxnId="{EAF3A997-F7B4-4E8B-B187-B028B539C82F}">
      <dgm:prSet/>
      <dgm:spPr/>
      <dgm:t>
        <a:bodyPr/>
        <a:lstStyle/>
        <a:p>
          <a:endParaRPr lang="zh-TW" altLang="en-US"/>
        </a:p>
      </dgm:t>
    </dgm:pt>
    <dgm:pt modelId="{77E9E7D7-B609-4D14-A79E-4E6D31F4868B}" type="sibTrans" cxnId="{EAF3A997-F7B4-4E8B-B187-B028B539C82F}">
      <dgm:prSet/>
      <dgm:spPr/>
      <dgm:t>
        <a:bodyPr/>
        <a:lstStyle/>
        <a:p>
          <a:endParaRPr lang="zh-TW" altLang="en-US"/>
        </a:p>
      </dgm:t>
    </dgm:pt>
    <dgm:pt modelId="{69657CCA-E3CF-4D48-AC96-48D6DEECC2A4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思考策略</a:t>
          </a:r>
          <a:endParaRPr lang="zh-TW" altLang="en-US" sz="3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2CDE685-D83B-48A4-B1D8-2A283BB2E59B}" type="parTrans" cxnId="{B55804E6-7367-44AE-B1F7-7095C041AC9A}">
      <dgm:prSet/>
      <dgm:spPr/>
      <dgm:t>
        <a:bodyPr/>
        <a:lstStyle/>
        <a:p>
          <a:endParaRPr lang="zh-TW" altLang="en-US"/>
        </a:p>
      </dgm:t>
    </dgm:pt>
    <dgm:pt modelId="{A09FE4E6-FAB0-47B9-BFC3-96BA3FC008D9}" type="sibTrans" cxnId="{B55804E6-7367-44AE-B1F7-7095C041AC9A}">
      <dgm:prSet/>
      <dgm:spPr/>
      <dgm:t>
        <a:bodyPr/>
        <a:lstStyle/>
        <a:p>
          <a:endParaRPr lang="zh-TW" altLang="en-US"/>
        </a:p>
      </dgm:t>
    </dgm:pt>
    <dgm:pt modelId="{A82115AA-15FC-4877-9C5F-63D27A1ACA76}">
      <dgm:prSet phldrT="[文字]" custT="1"/>
      <dgm:spPr/>
      <dgm:t>
        <a:bodyPr/>
        <a:lstStyle/>
        <a:p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邀請綠基會討論解決策略。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2019BBA-7DDF-489D-ABE6-E06C4D41DDF1}" type="parTrans" cxnId="{BADE1424-0741-4A56-89DA-5BA09F16DD88}">
      <dgm:prSet/>
      <dgm:spPr/>
      <dgm:t>
        <a:bodyPr/>
        <a:lstStyle/>
        <a:p>
          <a:endParaRPr lang="zh-TW" altLang="en-US"/>
        </a:p>
      </dgm:t>
    </dgm:pt>
    <dgm:pt modelId="{164872DC-5D44-4A10-A7EF-275A5ABD6A5B}" type="sibTrans" cxnId="{BADE1424-0741-4A56-89DA-5BA09F16DD88}">
      <dgm:prSet/>
      <dgm:spPr/>
      <dgm:t>
        <a:bodyPr/>
        <a:lstStyle/>
        <a:p>
          <a:endParaRPr lang="zh-TW" altLang="en-US"/>
        </a:p>
      </dgm:t>
    </dgm:pt>
    <dgm:pt modelId="{A54E21C6-37B7-4E49-BC5F-656E3B0D39E8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積極行動</a:t>
          </a:r>
          <a:endParaRPr lang="zh-TW" altLang="en-US" sz="3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556AF20-B428-45D5-8561-35063999DE47}" type="parTrans" cxnId="{CA08B672-6690-424B-9CD5-B46581AC88E6}">
      <dgm:prSet/>
      <dgm:spPr/>
      <dgm:t>
        <a:bodyPr/>
        <a:lstStyle/>
        <a:p>
          <a:endParaRPr lang="zh-TW" altLang="en-US"/>
        </a:p>
      </dgm:t>
    </dgm:pt>
    <dgm:pt modelId="{4C653A28-166A-47AF-A370-88BAF46C878A}" type="sibTrans" cxnId="{CA08B672-6690-424B-9CD5-B46581AC88E6}">
      <dgm:prSet/>
      <dgm:spPr/>
      <dgm:t>
        <a:bodyPr/>
        <a:lstStyle/>
        <a:p>
          <a:endParaRPr lang="zh-TW" altLang="en-US"/>
        </a:p>
      </dgm:t>
    </dgm:pt>
    <dgm:pt modelId="{51B517EF-A212-4CBA-B3FD-40B63F572922}">
      <dgm:prSet phldrT="[文字]" custT="1"/>
      <dgm:spPr/>
      <dgm:t>
        <a:bodyPr/>
        <a:lstStyle/>
        <a:p>
          <a:pPr marL="266700" indent="-266700"/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104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年中山國中等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校試辦。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6189DEA-D180-4334-B409-F87D668158DC}" type="parTrans" cxnId="{51AFA2B2-0891-4039-8D82-9355BDA150E3}">
      <dgm:prSet/>
      <dgm:spPr/>
      <dgm:t>
        <a:bodyPr/>
        <a:lstStyle/>
        <a:p>
          <a:endParaRPr lang="zh-TW" altLang="en-US"/>
        </a:p>
      </dgm:t>
    </dgm:pt>
    <dgm:pt modelId="{980C61CA-4F38-4E9D-91AF-27DBCC1840AF}" type="sibTrans" cxnId="{51AFA2B2-0891-4039-8D82-9355BDA150E3}">
      <dgm:prSet/>
      <dgm:spPr/>
      <dgm:t>
        <a:bodyPr/>
        <a:lstStyle/>
        <a:p>
          <a:endParaRPr lang="zh-TW" altLang="en-US"/>
        </a:p>
      </dgm:t>
    </dgm:pt>
    <dgm:pt modelId="{3B7A16FF-E357-42AB-9F1C-8D1CFA6CA6E7}">
      <dgm:prSet phldrT="[文字]" custT="1"/>
      <dgm:spPr/>
      <dgm:t>
        <a:bodyPr/>
        <a:lstStyle/>
        <a:p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考量學校總量體大，建議可透過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ESPC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方式，與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ESCO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廠商合作，以節省下的電費汰換老舊燈具。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F78E477-8899-422B-B8FD-2ADF18740E17}" type="parTrans" cxnId="{F7EDF478-944B-4E5E-BE86-9728AB606973}">
      <dgm:prSet/>
      <dgm:spPr/>
      <dgm:t>
        <a:bodyPr/>
        <a:lstStyle/>
        <a:p>
          <a:endParaRPr lang="zh-TW" altLang="en-US"/>
        </a:p>
      </dgm:t>
    </dgm:pt>
    <dgm:pt modelId="{E7BF4734-A486-44CF-8B39-A38C0429D332}" type="sibTrans" cxnId="{F7EDF478-944B-4E5E-BE86-9728AB606973}">
      <dgm:prSet/>
      <dgm:spPr/>
      <dgm:t>
        <a:bodyPr/>
        <a:lstStyle/>
        <a:p>
          <a:endParaRPr lang="zh-TW" altLang="en-US"/>
        </a:p>
      </dgm:t>
    </dgm:pt>
    <dgm:pt modelId="{7C433D99-F674-4FB0-998B-9C0FB4FB211B}">
      <dgm:prSet phldrT="[文字]" custT="1"/>
      <dgm:spPr/>
      <dgm:t>
        <a:bodyPr/>
        <a:lstStyle/>
        <a:p>
          <a:pPr marL="266700" indent="-266700"/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105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年萬里國中等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11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校試辦。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D942A41-EC9D-481E-9670-0D504F44EE33}" type="parTrans" cxnId="{1E9A5568-4421-4D41-B7F9-EECABF8DD379}">
      <dgm:prSet/>
      <dgm:spPr/>
      <dgm:t>
        <a:bodyPr/>
        <a:lstStyle/>
        <a:p>
          <a:endParaRPr lang="zh-TW" altLang="en-US"/>
        </a:p>
      </dgm:t>
    </dgm:pt>
    <dgm:pt modelId="{21B4737D-A834-4F9E-834A-DBDF017C318F}" type="sibTrans" cxnId="{1E9A5568-4421-4D41-B7F9-EECABF8DD379}">
      <dgm:prSet/>
      <dgm:spPr/>
      <dgm:t>
        <a:bodyPr/>
        <a:lstStyle/>
        <a:p>
          <a:endParaRPr lang="zh-TW" altLang="en-US"/>
        </a:p>
      </dgm:t>
    </dgm:pt>
    <dgm:pt modelId="{BA9C3095-88B9-444F-830F-8485B36545E3}">
      <dgm:prSet phldrT="[文字]" custT="1"/>
      <dgm:spPr/>
      <dgm:t>
        <a:bodyPr/>
        <a:lstStyle/>
        <a:p>
          <a:pPr marL="266700" indent="-266700"/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106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年土城國小等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49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校參與。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E11F1BC-1C3B-4011-A399-F39E41444E7F}" type="parTrans" cxnId="{ECACD887-CE38-4AB3-8F40-F7FBA522E71E}">
      <dgm:prSet/>
      <dgm:spPr/>
      <dgm:t>
        <a:bodyPr/>
        <a:lstStyle/>
        <a:p>
          <a:endParaRPr lang="zh-TW" altLang="en-US"/>
        </a:p>
      </dgm:t>
    </dgm:pt>
    <dgm:pt modelId="{C1E589C5-7642-4335-A15A-D159CCC31C60}" type="sibTrans" cxnId="{ECACD887-CE38-4AB3-8F40-F7FBA522E71E}">
      <dgm:prSet/>
      <dgm:spPr/>
      <dgm:t>
        <a:bodyPr/>
        <a:lstStyle/>
        <a:p>
          <a:endParaRPr lang="zh-TW" altLang="en-US"/>
        </a:p>
      </dgm:t>
    </dgm:pt>
    <dgm:pt modelId="{B38737FD-9E64-4D04-8EF0-7C7E6335D86B}">
      <dgm:prSet phldrT="[文字]" custT="1"/>
      <dgm:spPr/>
      <dgm:t>
        <a:bodyPr/>
        <a:lstStyle/>
        <a:p>
          <a:pPr marL="266700" indent="-266700"/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能源議題發酵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如核電、四省、電費漲價等問題</a:t>
          </a:r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，協助學校因應。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E8CE386-508A-4766-B070-49AF1CB8B769}" type="parTrans" cxnId="{C579DB9F-E41D-48B8-B03A-3A4254F08F7D}">
      <dgm:prSet/>
      <dgm:spPr/>
      <dgm:t>
        <a:bodyPr/>
        <a:lstStyle/>
        <a:p>
          <a:endParaRPr lang="zh-TW" altLang="en-US"/>
        </a:p>
      </dgm:t>
    </dgm:pt>
    <dgm:pt modelId="{235269FB-AC48-4353-92A5-317833CFB56E}" type="sibTrans" cxnId="{C579DB9F-E41D-48B8-B03A-3A4254F08F7D}">
      <dgm:prSet/>
      <dgm:spPr/>
      <dgm:t>
        <a:bodyPr/>
        <a:lstStyle/>
        <a:p>
          <a:endParaRPr lang="zh-TW" altLang="en-US"/>
        </a:p>
      </dgm:t>
    </dgm:pt>
    <dgm:pt modelId="{327E0705-C5C2-440D-968C-5187469C9DB4}">
      <dgm:prSet phldrT="[文字]" custT="1"/>
      <dgm:spPr/>
      <dgm:t>
        <a:bodyPr/>
        <a:lstStyle/>
        <a:p>
          <a:pPr marL="266700" indent="-266700"/>
          <a:r>
            <a:rPr lang="en-US" altLang="zh-TW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107</a:t>
          </a: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年持續推廣深化。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36099D6-A9F6-42D9-B15B-CC2C37F02FBC}" type="parTrans" cxnId="{7DA53D6C-02F9-4D70-9D88-8D3AB69CEFC2}">
      <dgm:prSet/>
      <dgm:spPr/>
      <dgm:t>
        <a:bodyPr/>
        <a:lstStyle/>
        <a:p>
          <a:endParaRPr lang="zh-TW" altLang="en-US"/>
        </a:p>
      </dgm:t>
    </dgm:pt>
    <dgm:pt modelId="{7AEA9493-873E-41D1-99F5-E0D17ACBAC21}" type="sibTrans" cxnId="{7DA53D6C-02F9-4D70-9D88-8D3AB69CEFC2}">
      <dgm:prSet/>
      <dgm:spPr/>
      <dgm:t>
        <a:bodyPr/>
        <a:lstStyle/>
        <a:p>
          <a:endParaRPr lang="zh-TW" altLang="en-US"/>
        </a:p>
      </dgm:t>
    </dgm:pt>
    <dgm:pt modelId="{74CF8546-C030-409B-8852-9E32FCB8B0F8}" type="pres">
      <dgm:prSet presAssocID="{61203680-2FE0-48F0-9799-657D24901C1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90B88EFF-723A-4510-937E-B31885C60456}" type="pres">
      <dgm:prSet presAssocID="{7A8DD970-790C-4C1F-82B4-A27F7DE672BA}" presName="linNode" presStyleCnt="0"/>
      <dgm:spPr/>
      <dgm:t>
        <a:bodyPr/>
        <a:lstStyle/>
        <a:p>
          <a:endParaRPr lang="zh-TW" altLang="en-US"/>
        </a:p>
      </dgm:t>
    </dgm:pt>
    <dgm:pt modelId="{D4743579-DCA6-45E8-BB0E-CA4C8D476BFF}" type="pres">
      <dgm:prSet presAssocID="{7A8DD970-790C-4C1F-82B4-A27F7DE672BA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41954B-3556-4EEE-8170-2F8308BFB1FD}" type="pres">
      <dgm:prSet presAssocID="{7A8DD970-790C-4C1F-82B4-A27F7DE672BA}" presName="childShp" presStyleLbl="bgAccFollowNode1" presStyleIdx="0" presStyleCnt="3" custScaleY="11234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ECB471-8DA1-4E3D-A406-A2BFA01F1C69}" type="pres">
      <dgm:prSet presAssocID="{DC940FC0-D75D-457C-9903-E34BD43094F8}" presName="spacing" presStyleCnt="0"/>
      <dgm:spPr/>
      <dgm:t>
        <a:bodyPr/>
        <a:lstStyle/>
        <a:p>
          <a:endParaRPr lang="zh-TW" altLang="en-US"/>
        </a:p>
      </dgm:t>
    </dgm:pt>
    <dgm:pt modelId="{BD84978C-5B5E-4B4A-857A-BD3DCCA9372A}" type="pres">
      <dgm:prSet presAssocID="{69657CCA-E3CF-4D48-AC96-48D6DEECC2A4}" presName="linNode" presStyleCnt="0"/>
      <dgm:spPr/>
      <dgm:t>
        <a:bodyPr/>
        <a:lstStyle/>
        <a:p>
          <a:endParaRPr lang="zh-TW" altLang="en-US"/>
        </a:p>
      </dgm:t>
    </dgm:pt>
    <dgm:pt modelId="{DBEE7BCF-0FC9-4A80-8F09-8518FB3D3056}" type="pres">
      <dgm:prSet presAssocID="{69657CCA-E3CF-4D48-AC96-48D6DEECC2A4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053EDDF-8F1C-428C-A436-EBBC8AA997D9}" type="pres">
      <dgm:prSet presAssocID="{69657CCA-E3CF-4D48-AC96-48D6DEECC2A4}" presName="childShp" presStyleLbl="bgAccFollowNode1" presStyleIdx="1" presStyleCnt="3" custScaleY="1221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EF2691-66F9-4343-829E-1DFB8F041C6F}" type="pres">
      <dgm:prSet presAssocID="{A09FE4E6-FAB0-47B9-BFC3-96BA3FC008D9}" presName="spacing" presStyleCnt="0"/>
      <dgm:spPr/>
      <dgm:t>
        <a:bodyPr/>
        <a:lstStyle/>
        <a:p>
          <a:endParaRPr lang="zh-TW" altLang="en-US"/>
        </a:p>
      </dgm:t>
    </dgm:pt>
    <dgm:pt modelId="{CBF31BB2-BE77-4E3F-B00A-8752A272D235}" type="pres">
      <dgm:prSet presAssocID="{A54E21C6-37B7-4E49-BC5F-656E3B0D39E8}" presName="linNode" presStyleCnt="0"/>
      <dgm:spPr/>
      <dgm:t>
        <a:bodyPr/>
        <a:lstStyle/>
        <a:p>
          <a:endParaRPr lang="zh-TW" altLang="en-US"/>
        </a:p>
      </dgm:t>
    </dgm:pt>
    <dgm:pt modelId="{9A2EB416-1120-4934-B6FB-9DABA3435728}" type="pres">
      <dgm:prSet presAssocID="{A54E21C6-37B7-4E49-BC5F-656E3B0D39E8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9D872C-5C59-4187-91C0-AB0BAD4781A3}" type="pres">
      <dgm:prSet presAssocID="{A54E21C6-37B7-4E49-BC5F-656E3B0D39E8}" presName="childShp" presStyleLbl="bgAccFollowNode1" presStyleIdx="2" presStyleCnt="3" custScaleY="1364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579DB9F-E41D-48B8-B03A-3A4254F08F7D}" srcId="{7A8DD970-790C-4C1F-82B4-A27F7DE672BA}" destId="{B38737FD-9E64-4D04-8EF0-7C7E6335D86B}" srcOrd="1" destOrd="0" parTransId="{FE8CE386-508A-4766-B070-49AF1CB8B769}" sibTransId="{235269FB-AC48-4353-92A5-317833CFB56E}"/>
    <dgm:cxn modelId="{B5A36F23-865E-40BE-BAA5-85394D46A460}" type="presOf" srcId="{3B7A16FF-E357-42AB-9F1C-8D1CFA6CA6E7}" destId="{9053EDDF-8F1C-428C-A436-EBBC8AA997D9}" srcOrd="0" destOrd="1" presId="urn:microsoft.com/office/officeart/2005/8/layout/vList6"/>
    <dgm:cxn modelId="{ECACD887-CE38-4AB3-8F40-F7FBA522E71E}" srcId="{A54E21C6-37B7-4E49-BC5F-656E3B0D39E8}" destId="{BA9C3095-88B9-444F-830F-8485B36545E3}" srcOrd="2" destOrd="0" parTransId="{5E11F1BC-1C3B-4011-A399-F39E41444E7F}" sibTransId="{C1E589C5-7642-4335-A15A-D159CCC31C60}"/>
    <dgm:cxn modelId="{1E9A5568-4421-4D41-B7F9-EECABF8DD379}" srcId="{A54E21C6-37B7-4E49-BC5F-656E3B0D39E8}" destId="{7C433D99-F674-4FB0-998B-9C0FB4FB211B}" srcOrd="1" destOrd="0" parTransId="{5D942A41-EC9D-481E-9670-0D504F44EE33}" sibTransId="{21B4737D-A834-4F9E-834A-DBDF017C318F}"/>
    <dgm:cxn modelId="{3E2A055A-9D56-4A23-A205-EC8F120F7E93}" type="presOf" srcId="{69657CCA-E3CF-4D48-AC96-48D6DEECC2A4}" destId="{DBEE7BCF-0FC9-4A80-8F09-8518FB3D3056}" srcOrd="0" destOrd="0" presId="urn:microsoft.com/office/officeart/2005/8/layout/vList6"/>
    <dgm:cxn modelId="{CA08B672-6690-424B-9CD5-B46581AC88E6}" srcId="{61203680-2FE0-48F0-9799-657D24901C18}" destId="{A54E21C6-37B7-4E49-BC5F-656E3B0D39E8}" srcOrd="2" destOrd="0" parTransId="{3556AF20-B428-45D5-8561-35063999DE47}" sibTransId="{4C653A28-166A-47AF-A370-88BAF46C878A}"/>
    <dgm:cxn modelId="{394160E7-44BC-430E-8F91-3E8B81355CBA}" type="presOf" srcId="{61203680-2FE0-48F0-9799-657D24901C18}" destId="{74CF8546-C030-409B-8852-9E32FCB8B0F8}" srcOrd="0" destOrd="0" presId="urn:microsoft.com/office/officeart/2005/8/layout/vList6"/>
    <dgm:cxn modelId="{2CC9521E-D3CE-4C4B-9992-82C6D351127D}" type="presOf" srcId="{A82115AA-15FC-4877-9C5F-63D27A1ACA76}" destId="{9053EDDF-8F1C-428C-A436-EBBC8AA997D9}" srcOrd="0" destOrd="0" presId="urn:microsoft.com/office/officeart/2005/8/layout/vList6"/>
    <dgm:cxn modelId="{0255353D-F1AC-4E79-A009-0C22B1AB389B}" type="presOf" srcId="{B38737FD-9E64-4D04-8EF0-7C7E6335D86B}" destId="{AC41954B-3556-4EEE-8170-2F8308BFB1FD}" srcOrd="0" destOrd="1" presId="urn:microsoft.com/office/officeart/2005/8/layout/vList6"/>
    <dgm:cxn modelId="{5CEADC85-36FF-479F-98D5-4CDE628BAAC4}" type="presOf" srcId="{24D12985-A86E-4210-A349-3967BF3BE977}" destId="{AC41954B-3556-4EEE-8170-2F8308BFB1FD}" srcOrd="0" destOrd="0" presId="urn:microsoft.com/office/officeart/2005/8/layout/vList6"/>
    <dgm:cxn modelId="{12FEEB08-9491-4CA9-B228-5A3EF4C4444C}" type="presOf" srcId="{327E0705-C5C2-440D-968C-5187469C9DB4}" destId="{9A9D872C-5C59-4187-91C0-AB0BAD4781A3}" srcOrd="0" destOrd="3" presId="urn:microsoft.com/office/officeart/2005/8/layout/vList6"/>
    <dgm:cxn modelId="{F7EDF478-944B-4E5E-BE86-9728AB606973}" srcId="{69657CCA-E3CF-4D48-AC96-48D6DEECC2A4}" destId="{3B7A16FF-E357-42AB-9F1C-8D1CFA6CA6E7}" srcOrd="1" destOrd="0" parTransId="{BF78E477-8899-422B-B8FD-2ADF18740E17}" sibTransId="{E7BF4734-A486-44CF-8B39-A38C0429D332}"/>
    <dgm:cxn modelId="{637A594B-78BB-49EB-8E9C-BFB7597052BC}" type="presOf" srcId="{51B517EF-A212-4CBA-B3FD-40B63F572922}" destId="{9A9D872C-5C59-4187-91C0-AB0BAD4781A3}" srcOrd="0" destOrd="0" presId="urn:microsoft.com/office/officeart/2005/8/layout/vList6"/>
    <dgm:cxn modelId="{AED87287-4B56-462F-8763-F73BC5A2D085}" type="presOf" srcId="{BA9C3095-88B9-444F-830F-8485B36545E3}" destId="{9A9D872C-5C59-4187-91C0-AB0BAD4781A3}" srcOrd="0" destOrd="2" presId="urn:microsoft.com/office/officeart/2005/8/layout/vList6"/>
    <dgm:cxn modelId="{B55804E6-7367-44AE-B1F7-7095C041AC9A}" srcId="{61203680-2FE0-48F0-9799-657D24901C18}" destId="{69657CCA-E3CF-4D48-AC96-48D6DEECC2A4}" srcOrd="1" destOrd="0" parTransId="{32CDE685-D83B-48A4-B1D8-2A283BB2E59B}" sibTransId="{A09FE4E6-FAB0-47B9-BFC3-96BA3FC008D9}"/>
    <dgm:cxn modelId="{202E4BD0-014D-4F7C-B20F-EC951EBBECEE}" srcId="{61203680-2FE0-48F0-9799-657D24901C18}" destId="{7A8DD970-790C-4C1F-82B4-A27F7DE672BA}" srcOrd="0" destOrd="0" parTransId="{7D2FCD53-87D1-4D40-8BE6-14D4EC8D5882}" sibTransId="{DC940FC0-D75D-457C-9903-E34BD43094F8}"/>
    <dgm:cxn modelId="{EAF3A997-F7B4-4E8B-B187-B028B539C82F}" srcId="{7A8DD970-790C-4C1F-82B4-A27F7DE672BA}" destId="{24D12985-A86E-4210-A349-3967BF3BE977}" srcOrd="0" destOrd="0" parTransId="{AE4AE92C-F623-426D-BCB7-7BD15EAD8395}" sibTransId="{77E9E7D7-B609-4D14-A79E-4E6D31F4868B}"/>
    <dgm:cxn modelId="{8B287D1E-9031-4A8D-9F1A-02C150C9DD87}" type="presOf" srcId="{7A8DD970-790C-4C1F-82B4-A27F7DE672BA}" destId="{D4743579-DCA6-45E8-BB0E-CA4C8D476BFF}" srcOrd="0" destOrd="0" presId="urn:microsoft.com/office/officeart/2005/8/layout/vList6"/>
    <dgm:cxn modelId="{7DA53D6C-02F9-4D70-9D88-8D3AB69CEFC2}" srcId="{A54E21C6-37B7-4E49-BC5F-656E3B0D39E8}" destId="{327E0705-C5C2-440D-968C-5187469C9DB4}" srcOrd="3" destOrd="0" parTransId="{536099D6-A9F6-42D9-B15B-CC2C37F02FBC}" sibTransId="{7AEA9493-873E-41D1-99F5-E0D17ACBAC21}"/>
    <dgm:cxn modelId="{B8F5672C-F7A5-4BE6-A14D-1BE649B93A82}" type="presOf" srcId="{7C433D99-F674-4FB0-998B-9C0FB4FB211B}" destId="{9A9D872C-5C59-4187-91C0-AB0BAD4781A3}" srcOrd="0" destOrd="1" presId="urn:microsoft.com/office/officeart/2005/8/layout/vList6"/>
    <dgm:cxn modelId="{51AFA2B2-0891-4039-8D82-9355BDA150E3}" srcId="{A54E21C6-37B7-4E49-BC5F-656E3B0D39E8}" destId="{51B517EF-A212-4CBA-B3FD-40B63F572922}" srcOrd="0" destOrd="0" parTransId="{A6189DEA-D180-4334-B409-F87D668158DC}" sibTransId="{980C61CA-4F38-4E9D-91AF-27DBCC1840AF}"/>
    <dgm:cxn modelId="{78F13637-9B16-48DD-AFEB-696BA3BE800E}" type="presOf" srcId="{A54E21C6-37B7-4E49-BC5F-656E3B0D39E8}" destId="{9A2EB416-1120-4934-B6FB-9DABA3435728}" srcOrd="0" destOrd="0" presId="urn:microsoft.com/office/officeart/2005/8/layout/vList6"/>
    <dgm:cxn modelId="{BADE1424-0741-4A56-89DA-5BA09F16DD88}" srcId="{69657CCA-E3CF-4D48-AC96-48D6DEECC2A4}" destId="{A82115AA-15FC-4877-9C5F-63D27A1ACA76}" srcOrd="0" destOrd="0" parTransId="{82019BBA-7DDF-489D-ABE6-E06C4D41DDF1}" sibTransId="{164872DC-5D44-4A10-A7EF-275A5ABD6A5B}"/>
    <dgm:cxn modelId="{0F64B8F4-943A-4701-8FDD-627B4BD222A3}" type="presParOf" srcId="{74CF8546-C030-409B-8852-9E32FCB8B0F8}" destId="{90B88EFF-723A-4510-937E-B31885C60456}" srcOrd="0" destOrd="0" presId="urn:microsoft.com/office/officeart/2005/8/layout/vList6"/>
    <dgm:cxn modelId="{81F39BEA-FF13-4BF0-AB13-E44D054681EE}" type="presParOf" srcId="{90B88EFF-723A-4510-937E-B31885C60456}" destId="{D4743579-DCA6-45E8-BB0E-CA4C8D476BFF}" srcOrd="0" destOrd="0" presId="urn:microsoft.com/office/officeart/2005/8/layout/vList6"/>
    <dgm:cxn modelId="{3F748DF3-9F29-4DD0-B54E-07CCE51086DE}" type="presParOf" srcId="{90B88EFF-723A-4510-937E-B31885C60456}" destId="{AC41954B-3556-4EEE-8170-2F8308BFB1FD}" srcOrd="1" destOrd="0" presId="urn:microsoft.com/office/officeart/2005/8/layout/vList6"/>
    <dgm:cxn modelId="{5AD4C0E7-2FC2-4C59-BB88-F7E57F5F506A}" type="presParOf" srcId="{74CF8546-C030-409B-8852-9E32FCB8B0F8}" destId="{E9ECB471-8DA1-4E3D-A406-A2BFA01F1C69}" srcOrd="1" destOrd="0" presId="urn:microsoft.com/office/officeart/2005/8/layout/vList6"/>
    <dgm:cxn modelId="{0D8C2C06-5AF9-4C93-A364-4CBD1BEAAD16}" type="presParOf" srcId="{74CF8546-C030-409B-8852-9E32FCB8B0F8}" destId="{BD84978C-5B5E-4B4A-857A-BD3DCCA9372A}" srcOrd="2" destOrd="0" presId="urn:microsoft.com/office/officeart/2005/8/layout/vList6"/>
    <dgm:cxn modelId="{21CB4F76-D935-46C5-A99B-4339F19646B1}" type="presParOf" srcId="{BD84978C-5B5E-4B4A-857A-BD3DCCA9372A}" destId="{DBEE7BCF-0FC9-4A80-8F09-8518FB3D3056}" srcOrd="0" destOrd="0" presId="urn:microsoft.com/office/officeart/2005/8/layout/vList6"/>
    <dgm:cxn modelId="{71779D75-E8AB-4E47-A76C-2B09345B2B0F}" type="presParOf" srcId="{BD84978C-5B5E-4B4A-857A-BD3DCCA9372A}" destId="{9053EDDF-8F1C-428C-A436-EBBC8AA997D9}" srcOrd="1" destOrd="0" presId="urn:microsoft.com/office/officeart/2005/8/layout/vList6"/>
    <dgm:cxn modelId="{1FF4B941-8BB5-4E2A-BABB-10FB71FE4CF2}" type="presParOf" srcId="{74CF8546-C030-409B-8852-9E32FCB8B0F8}" destId="{67EF2691-66F9-4343-829E-1DFB8F041C6F}" srcOrd="3" destOrd="0" presId="urn:microsoft.com/office/officeart/2005/8/layout/vList6"/>
    <dgm:cxn modelId="{E4B8443C-DBBD-4A2F-9500-46039CEB7A05}" type="presParOf" srcId="{74CF8546-C030-409B-8852-9E32FCB8B0F8}" destId="{CBF31BB2-BE77-4E3F-B00A-8752A272D235}" srcOrd="4" destOrd="0" presId="urn:microsoft.com/office/officeart/2005/8/layout/vList6"/>
    <dgm:cxn modelId="{59EA2017-4440-4682-84E6-03E0AF27EEBA}" type="presParOf" srcId="{CBF31BB2-BE77-4E3F-B00A-8752A272D235}" destId="{9A2EB416-1120-4934-B6FB-9DABA3435728}" srcOrd="0" destOrd="0" presId="urn:microsoft.com/office/officeart/2005/8/layout/vList6"/>
    <dgm:cxn modelId="{55327135-49A8-454F-952D-B143EA7A5463}" type="presParOf" srcId="{CBF31BB2-BE77-4E3F-B00A-8752A272D235}" destId="{9A9D872C-5C59-4187-91C0-AB0BAD4781A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4119DA-8965-40A0-A7FF-BB678EF7E7A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DD1B2A5-7625-4538-950C-C55E3FE17AB0}">
      <dgm:prSet phldrT="[文字]"/>
      <dgm:spPr/>
      <dgm:t>
        <a:bodyPr/>
        <a:lstStyle/>
        <a:p>
          <a:r>
            <a:rPr lang="en-US" altLang="zh-TW" dirty="0" smtClean="0"/>
            <a:t>PCM</a:t>
          </a:r>
          <a:r>
            <a:rPr lang="zh-TW" altLang="en-US" dirty="0" smtClean="0"/>
            <a:t>專案管理、能源管理師增能</a:t>
          </a:r>
          <a:endParaRPr lang="zh-TW" altLang="en-US" dirty="0"/>
        </a:p>
      </dgm:t>
    </dgm:pt>
    <dgm:pt modelId="{B2081E42-FED3-45CF-BF0F-D4F3AAE68A7F}" type="parTrans" cxnId="{3AFF934B-828E-4C68-A05D-5AE3ABC472B1}">
      <dgm:prSet/>
      <dgm:spPr/>
      <dgm:t>
        <a:bodyPr/>
        <a:lstStyle/>
        <a:p>
          <a:endParaRPr lang="zh-TW" altLang="en-US"/>
        </a:p>
      </dgm:t>
    </dgm:pt>
    <dgm:pt modelId="{B171A2B3-E70E-48E7-AD82-33F1318CE1A4}" type="sibTrans" cxnId="{3AFF934B-828E-4C68-A05D-5AE3ABC472B1}">
      <dgm:prSet/>
      <dgm:spPr/>
      <dgm:t>
        <a:bodyPr/>
        <a:lstStyle/>
        <a:p>
          <a:endParaRPr lang="zh-TW" altLang="en-US"/>
        </a:p>
      </dgm:t>
    </dgm:pt>
    <dgm:pt modelId="{5D81426B-0D91-4D8A-9A60-17CDCE9861EF}">
      <dgm:prSet phldrT="[文字]"/>
      <dgm:spPr/>
      <dgm:t>
        <a:bodyPr/>
        <a:lstStyle/>
        <a:p>
          <a:r>
            <a:rPr lang="en-US" altLang="zh-TW" dirty="0" smtClean="0"/>
            <a:t>ESCO</a:t>
          </a:r>
          <a:r>
            <a:rPr lang="zh-TW" altLang="en-US" dirty="0" smtClean="0"/>
            <a:t>廠商</a:t>
          </a:r>
          <a:r>
            <a:rPr lang="en-US" altLang="zh-TW" dirty="0" smtClean="0"/>
            <a:t>(</a:t>
          </a:r>
          <a:r>
            <a:rPr lang="zh-TW" altLang="en-US" dirty="0" smtClean="0"/>
            <a:t>評分及格最低標</a:t>
          </a:r>
          <a:r>
            <a:rPr lang="en-US" altLang="zh-TW" dirty="0" smtClean="0"/>
            <a:t>)</a:t>
          </a:r>
          <a:endParaRPr lang="zh-TW" altLang="en-US" dirty="0"/>
        </a:p>
      </dgm:t>
    </dgm:pt>
    <dgm:pt modelId="{2A6E13C8-1314-46ED-A620-25465F65D121}" type="parTrans" cxnId="{17502AFD-EE27-44ED-A8D5-D26F5C70CEC8}">
      <dgm:prSet/>
      <dgm:spPr/>
      <dgm:t>
        <a:bodyPr/>
        <a:lstStyle/>
        <a:p>
          <a:endParaRPr lang="zh-TW" altLang="en-US"/>
        </a:p>
      </dgm:t>
    </dgm:pt>
    <dgm:pt modelId="{06D532EB-93FA-41AD-8C71-F9FC9028986B}" type="sibTrans" cxnId="{17502AFD-EE27-44ED-A8D5-D26F5C70CEC8}">
      <dgm:prSet/>
      <dgm:spPr/>
      <dgm:t>
        <a:bodyPr/>
        <a:lstStyle/>
        <a:p>
          <a:endParaRPr lang="zh-TW" altLang="en-US"/>
        </a:p>
      </dgm:t>
    </dgm:pt>
    <dgm:pt modelId="{43F065BC-9303-4DE6-AE80-BC20346F33B2}">
      <dgm:prSet phldrT="[文字]"/>
      <dgm:spPr/>
      <dgm:t>
        <a:bodyPr/>
        <a:lstStyle/>
        <a:p>
          <a:r>
            <a:rPr lang="zh-TW" altLang="en-US" dirty="0" smtClean="0"/>
            <a:t>節能績效保證</a:t>
          </a:r>
          <a:r>
            <a:rPr lang="en-US" altLang="zh-TW" dirty="0" smtClean="0"/>
            <a:t>(</a:t>
          </a:r>
          <a:r>
            <a:rPr lang="zh-TW" altLang="en-US" dirty="0" smtClean="0"/>
            <a:t>分六年逐年攤還</a:t>
          </a:r>
          <a:r>
            <a:rPr lang="en-US" altLang="zh-TW" dirty="0" smtClean="0"/>
            <a:t>)</a:t>
          </a:r>
          <a:endParaRPr lang="zh-TW" altLang="en-US" dirty="0"/>
        </a:p>
      </dgm:t>
    </dgm:pt>
    <dgm:pt modelId="{EA846ACD-4750-4276-AA02-81A8F97EAD2C}" type="parTrans" cxnId="{9BBB57E6-815D-47CC-BFA7-3E8978F5197E}">
      <dgm:prSet/>
      <dgm:spPr/>
      <dgm:t>
        <a:bodyPr/>
        <a:lstStyle/>
        <a:p>
          <a:endParaRPr lang="zh-TW" altLang="en-US"/>
        </a:p>
      </dgm:t>
    </dgm:pt>
    <dgm:pt modelId="{C022A6D6-B361-469C-9DC6-731940E19337}" type="sibTrans" cxnId="{9BBB57E6-815D-47CC-BFA7-3E8978F5197E}">
      <dgm:prSet/>
      <dgm:spPr/>
      <dgm:t>
        <a:bodyPr/>
        <a:lstStyle/>
        <a:p>
          <a:endParaRPr lang="zh-TW" altLang="en-US"/>
        </a:p>
      </dgm:t>
    </dgm:pt>
    <dgm:pt modelId="{7EB5B9A4-A487-4946-8097-410F850C3F7E}">
      <dgm:prSet/>
      <dgm:spPr/>
      <dgm:t>
        <a:bodyPr/>
        <a:lstStyle/>
        <a:p>
          <a:endParaRPr lang="zh-TW" altLang="en-US" dirty="0"/>
        </a:p>
      </dgm:t>
    </dgm:pt>
    <dgm:pt modelId="{7CA77837-D489-47CB-A0A5-0F6A5D6A954F}" type="parTrans" cxnId="{89B8C220-2132-4312-B4DB-7C38C33A40D8}">
      <dgm:prSet/>
      <dgm:spPr/>
      <dgm:t>
        <a:bodyPr/>
        <a:lstStyle/>
        <a:p>
          <a:endParaRPr lang="zh-TW" altLang="en-US"/>
        </a:p>
      </dgm:t>
    </dgm:pt>
    <dgm:pt modelId="{5B4836D1-D33A-45E6-83F9-2439BB80545F}" type="sibTrans" cxnId="{89B8C220-2132-4312-B4DB-7C38C33A40D8}">
      <dgm:prSet/>
      <dgm:spPr/>
      <dgm:t>
        <a:bodyPr/>
        <a:lstStyle/>
        <a:p>
          <a:endParaRPr lang="zh-TW" altLang="en-US"/>
        </a:p>
      </dgm:t>
    </dgm:pt>
    <dgm:pt modelId="{23A9C588-6CB0-482D-A7ED-AC9F37733478}" type="pres">
      <dgm:prSet presAssocID="{B54119DA-8965-40A0-A7FF-BB678EF7E7A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2B17214-E2FF-4651-8F8D-4CED2C68E80D}" type="pres">
      <dgm:prSet presAssocID="{2DD1B2A5-7625-4538-950C-C55E3FE17AB0}" presName="parentLin" presStyleCnt="0"/>
      <dgm:spPr/>
    </dgm:pt>
    <dgm:pt modelId="{A877D3AC-8F14-4771-BD34-5576CFDBEE6B}" type="pres">
      <dgm:prSet presAssocID="{2DD1B2A5-7625-4538-950C-C55E3FE17AB0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090C0EAF-D333-4356-9DAA-131248B6BA00}" type="pres">
      <dgm:prSet presAssocID="{2DD1B2A5-7625-4538-950C-C55E3FE17AB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E7E185E-DA74-4F58-A3C8-80435EDEA34A}" type="pres">
      <dgm:prSet presAssocID="{2DD1B2A5-7625-4538-950C-C55E3FE17AB0}" presName="negativeSpace" presStyleCnt="0"/>
      <dgm:spPr/>
    </dgm:pt>
    <dgm:pt modelId="{458DC11C-B5C3-4A08-A5E2-9DAE753CE104}" type="pres">
      <dgm:prSet presAssocID="{2DD1B2A5-7625-4538-950C-C55E3FE17AB0}" presName="childText" presStyleLbl="conFgAcc1" presStyleIdx="0" presStyleCnt="3">
        <dgm:presLayoutVars>
          <dgm:bulletEnabled val="1"/>
        </dgm:presLayoutVars>
      </dgm:prSet>
      <dgm:spPr/>
    </dgm:pt>
    <dgm:pt modelId="{442B4DCF-C3CF-480A-9F78-ECD7832FF726}" type="pres">
      <dgm:prSet presAssocID="{B171A2B3-E70E-48E7-AD82-33F1318CE1A4}" presName="spaceBetweenRectangles" presStyleCnt="0"/>
      <dgm:spPr/>
    </dgm:pt>
    <dgm:pt modelId="{C8A013B5-FB74-4C1A-AC11-357A635D4E85}" type="pres">
      <dgm:prSet presAssocID="{5D81426B-0D91-4D8A-9A60-17CDCE9861EF}" presName="parentLin" presStyleCnt="0"/>
      <dgm:spPr/>
    </dgm:pt>
    <dgm:pt modelId="{DE135F9A-E540-4D38-A5CC-78278D445981}" type="pres">
      <dgm:prSet presAssocID="{5D81426B-0D91-4D8A-9A60-17CDCE9861EF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54272F98-3944-45E5-A06A-27666146C68B}" type="pres">
      <dgm:prSet presAssocID="{5D81426B-0D91-4D8A-9A60-17CDCE9861E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56F8C20-7EBB-48A5-9173-DF16CBCAE570}" type="pres">
      <dgm:prSet presAssocID="{5D81426B-0D91-4D8A-9A60-17CDCE9861EF}" presName="negativeSpace" presStyleCnt="0"/>
      <dgm:spPr/>
    </dgm:pt>
    <dgm:pt modelId="{D4E2608D-A48F-476B-99D6-6172216921DD}" type="pres">
      <dgm:prSet presAssocID="{5D81426B-0D91-4D8A-9A60-17CDCE9861EF}" presName="childText" presStyleLbl="conFgAcc1" presStyleIdx="1" presStyleCnt="3">
        <dgm:presLayoutVars>
          <dgm:bulletEnabled val="1"/>
        </dgm:presLayoutVars>
      </dgm:prSet>
      <dgm:spPr/>
    </dgm:pt>
    <dgm:pt modelId="{74246B95-6E7C-4560-A2A0-850C2B72C971}" type="pres">
      <dgm:prSet presAssocID="{06D532EB-93FA-41AD-8C71-F9FC9028986B}" presName="spaceBetweenRectangles" presStyleCnt="0"/>
      <dgm:spPr/>
    </dgm:pt>
    <dgm:pt modelId="{315D30FF-606F-46CD-BA90-1C9A0DFC09CF}" type="pres">
      <dgm:prSet presAssocID="{43F065BC-9303-4DE6-AE80-BC20346F33B2}" presName="parentLin" presStyleCnt="0"/>
      <dgm:spPr/>
    </dgm:pt>
    <dgm:pt modelId="{9AFDD804-E693-437B-8C00-10FA45035964}" type="pres">
      <dgm:prSet presAssocID="{43F065BC-9303-4DE6-AE80-BC20346F33B2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E5A98B2D-43CF-40BD-B401-86F155757C57}" type="pres">
      <dgm:prSet presAssocID="{43F065BC-9303-4DE6-AE80-BC20346F33B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670820-25F1-49D1-923E-C52CE8934593}" type="pres">
      <dgm:prSet presAssocID="{43F065BC-9303-4DE6-AE80-BC20346F33B2}" presName="negativeSpace" presStyleCnt="0"/>
      <dgm:spPr/>
    </dgm:pt>
    <dgm:pt modelId="{95BE0801-383C-4D40-B093-4F7F7177F1BE}" type="pres">
      <dgm:prSet presAssocID="{43F065BC-9303-4DE6-AE80-BC20346F33B2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055FDCC-8C9F-4C2B-B0B4-E9D6E0F5BD0C}" type="presOf" srcId="{43F065BC-9303-4DE6-AE80-BC20346F33B2}" destId="{9AFDD804-E693-437B-8C00-10FA45035964}" srcOrd="0" destOrd="0" presId="urn:microsoft.com/office/officeart/2005/8/layout/list1"/>
    <dgm:cxn modelId="{17502AFD-EE27-44ED-A8D5-D26F5C70CEC8}" srcId="{B54119DA-8965-40A0-A7FF-BB678EF7E7A8}" destId="{5D81426B-0D91-4D8A-9A60-17CDCE9861EF}" srcOrd="1" destOrd="0" parTransId="{2A6E13C8-1314-46ED-A620-25465F65D121}" sibTransId="{06D532EB-93FA-41AD-8C71-F9FC9028986B}"/>
    <dgm:cxn modelId="{07967683-48F0-4153-B5CE-07728A46764B}" type="presOf" srcId="{5D81426B-0D91-4D8A-9A60-17CDCE9861EF}" destId="{DE135F9A-E540-4D38-A5CC-78278D445981}" srcOrd="0" destOrd="0" presId="urn:microsoft.com/office/officeart/2005/8/layout/list1"/>
    <dgm:cxn modelId="{60BA25EC-B423-4DEF-AF8D-F3118D0856CC}" type="presOf" srcId="{2DD1B2A5-7625-4538-950C-C55E3FE17AB0}" destId="{090C0EAF-D333-4356-9DAA-131248B6BA00}" srcOrd="1" destOrd="0" presId="urn:microsoft.com/office/officeart/2005/8/layout/list1"/>
    <dgm:cxn modelId="{533C0E4D-8646-4625-A244-2C9409F42D3A}" type="presOf" srcId="{5D81426B-0D91-4D8A-9A60-17CDCE9861EF}" destId="{54272F98-3944-45E5-A06A-27666146C68B}" srcOrd="1" destOrd="0" presId="urn:microsoft.com/office/officeart/2005/8/layout/list1"/>
    <dgm:cxn modelId="{89B8C220-2132-4312-B4DB-7C38C33A40D8}" srcId="{43F065BC-9303-4DE6-AE80-BC20346F33B2}" destId="{7EB5B9A4-A487-4946-8097-410F850C3F7E}" srcOrd="0" destOrd="0" parTransId="{7CA77837-D489-47CB-A0A5-0F6A5D6A954F}" sibTransId="{5B4836D1-D33A-45E6-83F9-2439BB80545F}"/>
    <dgm:cxn modelId="{4B0F7E26-7108-4F17-8E56-9D265BC7C57F}" type="presOf" srcId="{7EB5B9A4-A487-4946-8097-410F850C3F7E}" destId="{95BE0801-383C-4D40-B093-4F7F7177F1BE}" srcOrd="0" destOrd="0" presId="urn:microsoft.com/office/officeart/2005/8/layout/list1"/>
    <dgm:cxn modelId="{E219A931-80C8-4590-88F9-C507DC3C1FFE}" type="presOf" srcId="{B54119DA-8965-40A0-A7FF-BB678EF7E7A8}" destId="{23A9C588-6CB0-482D-A7ED-AC9F37733478}" srcOrd="0" destOrd="0" presId="urn:microsoft.com/office/officeart/2005/8/layout/list1"/>
    <dgm:cxn modelId="{3AFF934B-828E-4C68-A05D-5AE3ABC472B1}" srcId="{B54119DA-8965-40A0-A7FF-BB678EF7E7A8}" destId="{2DD1B2A5-7625-4538-950C-C55E3FE17AB0}" srcOrd="0" destOrd="0" parTransId="{B2081E42-FED3-45CF-BF0F-D4F3AAE68A7F}" sibTransId="{B171A2B3-E70E-48E7-AD82-33F1318CE1A4}"/>
    <dgm:cxn modelId="{9BBB57E6-815D-47CC-BFA7-3E8978F5197E}" srcId="{B54119DA-8965-40A0-A7FF-BB678EF7E7A8}" destId="{43F065BC-9303-4DE6-AE80-BC20346F33B2}" srcOrd="2" destOrd="0" parTransId="{EA846ACD-4750-4276-AA02-81A8F97EAD2C}" sibTransId="{C022A6D6-B361-469C-9DC6-731940E19337}"/>
    <dgm:cxn modelId="{5FE3D840-0696-40A0-A805-A03CE42ADE17}" type="presOf" srcId="{2DD1B2A5-7625-4538-950C-C55E3FE17AB0}" destId="{A877D3AC-8F14-4771-BD34-5576CFDBEE6B}" srcOrd="0" destOrd="0" presId="urn:microsoft.com/office/officeart/2005/8/layout/list1"/>
    <dgm:cxn modelId="{048C5AFC-849C-4B4A-A67D-E8163400F7B3}" type="presOf" srcId="{43F065BC-9303-4DE6-AE80-BC20346F33B2}" destId="{E5A98B2D-43CF-40BD-B401-86F155757C57}" srcOrd="1" destOrd="0" presId="urn:microsoft.com/office/officeart/2005/8/layout/list1"/>
    <dgm:cxn modelId="{8874CCCC-C077-4436-83E0-CDB27412012F}" type="presParOf" srcId="{23A9C588-6CB0-482D-A7ED-AC9F37733478}" destId="{52B17214-E2FF-4651-8F8D-4CED2C68E80D}" srcOrd="0" destOrd="0" presId="urn:microsoft.com/office/officeart/2005/8/layout/list1"/>
    <dgm:cxn modelId="{49105147-67BF-45A2-A6FA-E0B6634AD4F5}" type="presParOf" srcId="{52B17214-E2FF-4651-8F8D-4CED2C68E80D}" destId="{A877D3AC-8F14-4771-BD34-5576CFDBEE6B}" srcOrd="0" destOrd="0" presId="urn:microsoft.com/office/officeart/2005/8/layout/list1"/>
    <dgm:cxn modelId="{7519BC0E-24DD-4C9E-A39C-47413ACD96CD}" type="presParOf" srcId="{52B17214-E2FF-4651-8F8D-4CED2C68E80D}" destId="{090C0EAF-D333-4356-9DAA-131248B6BA00}" srcOrd="1" destOrd="0" presId="urn:microsoft.com/office/officeart/2005/8/layout/list1"/>
    <dgm:cxn modelId="{9736980A-BCF9-47A7-B283-D2C7D05556F3}" type="presParOf" srcId="{23A9C588-6CB0-482D-A7ED-AC9F37733478}" destId="{6E7E185E-DA74-4F58-A3C8-80435EDEA34A}" srcOrd="1" destOrd="0" presId="urn:microsoft.com/office/officeart/2005/8/layout/list1"/>
    <dgm:cxn modelId="{D22ADE31-5626-4A3E-8510-72DD7A3E6E42}" type="presParOf" srcId="{23A9C588-6CB0-482D-A7ED-AC9F37733478}" destId="{458DC11C-B5C3-4A08-A5E2-9DAE753CE104}" srcOrd="2" destOrd="0" presId="urn:microsoft.com/office/officeart/2005/8/layout/list1"/>
    <dgm:cxn modelId="{41093C7A-EEAF-48A5-9949-75D9CAEA618D}" type="presParOf" srcId="{23A9C588-6CB0-482D-A7ED-AC9F37733478}" destId="{442B4DCF-C3CF-480A-9F78-ECD7832FF726}" srcOrd="3" destOrd="0" presId="urn:microsoft.com/office/officeart/2005/8/layout/list1"/>
    <dgm:cxn modelId="{A6D8ED3B-60F1-4FA0-924E-DAEEBFB7D503}" type="presParOf" srcId="{23A9C588-6CB0-482D-A7ED-AC9F37733478}" destId="{C8A013B5-FB74-4C1A-AC11-357A635D4E85}" srcOrd="4" destOrd="0" presId="urn:microsoft.com/office/officeart/2005/8/layout/list1"/>
    <dgm:cxn modelId="{10C10950-FD53-417A-8A21-D068C4076BC0}" type="presParOf" srcId="{C8A013B5-FB74-4C1A-AC11-357A635D4E85}" destId="{DE135F9A-E540-4D38-A5CC-78278D445981}" srcOrd="0" destOrd="0" presId="urn:microsoft.com/office/officeart/2005/8/layout/list1"/>
    <dgm:cxn modelId="{C67144E2-856C-427C-BFE0-877D269669FA}" type="presParOf" srcId="{C8A013B5-FB74-4C1A-AC11-357A635D4E85}" destId="{54272F98-3944-45E5-A06A-27666146C68B}" srcOrd="1" destOrd="0" presId="urn:microsoft.com/office/officeart/2005/8/layout/list1"/>
    <dgm:cxn modelId="{5732A93A-48B0-4A6F-B913-04BA1316529D}" type="presParOf" srcId="{23A9C588-6CB0-482D-A7ED-AC9F37733478}" destId="{756F8C20-7EBB-48A5-9173-DF16CBCAE570}" srcOrd="5" destOrd="0" presId="urn:microsoft.com/office/officeart/2005/8/layout/list1"/>
    <dgm:cxn modelId="{18AFDF09-FB3D-4118-8D05-0C8FBB563866}" type="presParOf" srcId="{23A9C588-6CB0-482D-A7ED-AC9F37733478}" destId="{D4E2608D-A48F-476B-99D6-6172216921DD}" srcOrd="6" destOrd="0" presId="urn:microsoft.com/office/officeart/2005/8/layout/list1"/>
    <dgm:cxn modelId="{834ED2DC-00C1-4165-9885-8A8E371D28CE}" type="presParOf" srcId="{23A9C588-6CB0-482D-A7ED-AC9F37733478}" destId="{74246B95-6E7C-4560-A2A0-850C2B72C971}" srcOrd="7" destOrd="0" presId="urn:microsoft.com/office/officeart/2005/8/layout/list1"/>
    <dgm:cxn modelId="{97747741-E42E-43A1-A237-0CDFE330DE4F}" type="presParOf" srcId="{23A9C588-6CB0-482D-A7ED-AC9F37733478}" destId="{315D30FF-606F-46CD-BA90-1C9A0DFC09CF}" srcOrd="8" destOrd="0" presId="urn:microsoft.com/office/officeart/2005/8/layout/list1"/>
    <dgm:cxn modelId="{05C44B5D-F8D7-4AE0-9C15-4172C1113175}" type="presParOf" srcId="{315D30FF-606F-46CD-BA90-1C9A0DFC09CF}" destId="{9AFDD804-E693-437B-8C00-10FA45035964}" srcOrd="0" destOrd="0" presId="urn:microsoft.com/office/officeart/2005/8/layout/list1"/>
    <dgm:cxn modelId="{9C1A3A45-28BE-4749-853A-B01B7DC7E9DE}" type="presParOf" srcId="{315D30FF-606F-46CD-BA90-1C9A0DFC09CF}" destId="{E5A98B2D-43CF-40BD-B401-86F155757C57}" srcOrd="1" destOrd="0" presId="urn:microsoft.com/office/officeart/2005/8/layout/list1"/>
    <dgm:cxn modelId="{CC2341BC-1581-407D-9883-FF5F992F6DAB}" type="presParOf" srcId="{23A9C588-6CB0-482D-A7ED-AC9F37733478}" destId="{63670820-25F1-49D1-923E-C52CE8934593}" srcOrd="9" destOrd="0" presId="urn:microsoft.com/office/officeart/2005/8/layout/list1"/>
    <dgm:cxn modelId="{5690167F-CE98-4F47-A064-972264EA3355}" type="presParOf" srcId="{23A9C588-6CB0-482D-A7ED-AC9F37733478}" destId="{95BE0801-383C-4D40-B093-4F7F7177F1B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E62687-3814-4646-9B94-2E52E0D09B68}" type="doc">
      <dgm:prSet loTypeId="urn:microsoft.com/office/officeart/2005/8/layout/cycle4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A94EB07C-85C6-44EB-B744-5CBF3D803C89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經費來源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0829111-4EA9-4839-A470-1489BCA5CA86}" type="parTrans" cxnId="{28810239-17E1-413C-81E8-653295AF442F}">
      <dgm:prSet/>
      <dgm:spPr/>
      <dgm:t>
        <a:bodyPr/>
        <a:lstStyle/>
        <a:p>
          <a:endParaRPr lang="zh-TW" altLang="en-US"/>
        </a:p>
      </dgm:t>
    </dgm:pt>
    <dgm:pt modelId="{4F577E4F-77F5-444D-91A8-2B7E206A56EB}" type="sibTrans" cxnId="{28810239-17E1-413C-81E8-653295AF442F}">
      <dgm:prSet/>
      <dgm:spPr/>
      <dgm:t>
        <a:bodyPr/>
        <a:lstStyle/>
        <a:p>
          <a:endParaRPr lang="zh-TW" altLang="en-US"/>
        </a:p>
      </dgm:t>
    </dgm:pt>
    <dgm:pt modelId="{CCFCD18D-CFA1-4F18-BAB2-978173C3F276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學校辦公事務費項下支應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C62AF69-C4CA-4DCA-A1E2-69D84CD07603}" type="parTrans" cxnId="{204C4755-F85D-4F15-A4D4-E6A95AE634CC}">
      <dgm:prSet/>
      <dgm:spPr/>
      <dgm:t>
        <a:bodyPr/>
        <a:lstStyle/>
        <a:p>
          <a:endParaRPr lang="zh-TW" altLang="en-US"/>
        </a:p>
      </dgm:t>
    </dgm:pt>
    <dgm:pt modelId="{27804A40-C25B-487A-BCFC-81FB5D915D76}" type="sibTrans" cxnId="{204C4755-F85D-4F15-A4D4-E6A95AE634CC}">
      <dgm:prSet/>
      <dgm:spPr/>
      <dgm:t>
        <a:bodyPr/>
        <a:lstStyle/>
        <a:p>
          <a:endParaRPr lang="zh-TW" altLang="en-US"/>
        </a:p>
      </dgm:t>
    </dgm:pt>
    <dgm:pt modelId="{3AB65E4F-0369-4F21-B01E-9E15C3A6DBBE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驗證費用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8F4697B-1337-4EC6-8F6B-6FAA27AC8252}" type="parTrans" cxnId="{D9C13B04-C0C2-484F-A6E0-F28C0A719448}">
      <dgm:prSet/>
      <dgm:spPr/>
      <dgm:t>
        <a:bodyPr/>
        <a:lstStyle/>
        <a:p>
          <a:endParaRPr lang="zh-TW" altLang="en-US"/>
        </a:p>
      </dgm:t>
    </dgm:pt>
    <dgm:pt modelId="{07E7D190-6F23-4EEF-AB04-1585DD7D2442}" type="sibTrans" cxnId="{D9C13B04-C0C2-484F-A6E0-F28C0A719448}">
      <dgm:prSet/>
      <dgm:spPr/>
      <dgm:t>
        <a:bodyPr/>
        <a:lstStyle/>
        <a:p>
          <a:endParaRPr lang="zh-TW" altLang="en-US"/>
        </a:p>
      </dgm:t>
    </dgm:pt>
    <dgm:pt modelId="{3776F15B-BA1C-49FE-B6E5-8E9B2921F02F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各校由總經費中提撥</a:t>
          </a:r>
          <a:r>
            <a:rPr lang="en-US" altLang="zh-TW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3.5%</a:t>
          </a:r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支應。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309A627-5832-4F1E-9A9F-1CDBCB749702}" type="parTrans" cxnId="{605DE6C3-192B-4EC1-9DC9-C5CF1FC93DE8}">
      <dgm:prSet/>
      <dgm:spPr/>
      <dgm:t>
        <a:bodyPr/>
        <a:lstStyle/>
        <a:p>
          <a:endParaRPr lang="zh-TW" altLang="en-US"/>
        </a:p>
      </dgm:t>
    </dgm:pt>
    <dgm:pt modelId="{B8C2539B-F598-4288-8E10-0292A8B3C9E5}" type="sibTrans" cxnId="{605DE6C3-192B-4EC1-9DC9-C5CF1FC93DE8}">
      <dgm:prSet/>
      <dgm:spPr/>
      <dgm:t>
        <a:bodyPr/>
        <a:lstStyle/>
        <a:p>
          <a:endParaRPr lang="zh-TW" altLang="en-US"/>
        </a:p>
      </dgm:t>
    </dgm:pt>
    <dgm:pt modelId="{C16FFB72-DCB7-436A-A555-8735B7CB7A1F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後續服務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4E5AE0F-A89C-46D4-8BE3-CC1B8D256432}" type="parTrans" cxnId="{EE470C25-A464-49BA-99FC-9D2C9887E244}">
      <dgm:prSet/>
      <dgm:spPr/>
      <dgm:t>
        <a:bodyPr/>
        <a:lstStyle/>
        <a:p>
          <a:endParaRPr lang="zh-TW" altLang="en-US"/>
        </a:p>
      </dgm:t>
    </dgm:pt>
    <dgm:pt modelId="{6A46288D-69FD-482A-98BA-7F23CF8C6A29}" type="sibTrans" cxnId="{EE470C25-A464-49BA-99FC-9D2C9887E244}">
      <dgm:prSet/>
      <dgm:spPr/>
      <dgm:t>
        <a:bodyPr/>
        <a:lstStyle/>
        <a:p>
          <a:endParaRPr lang="zh-TW" altLang="en-US"/>
        </a:p>
      </dgm:t>
    </dgm:pt>
    <dgm:pt modelId="{E1E737C9-95D7-45E9-8E33-82868CF81C8A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依標案還款年限如實服務學校。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0224105-CF75-4A64-817C-644A8A9F1BEA}" type="parTrans" cxnId="{E37E598E-3D22-4D6C-B925-F9B20595BE55}">
      <dgm:prSet/>
      <dgm:spPr/>
      <dgm:t>
        <a:bodyPr/>
        <a:lstStyle/>
        <a:p>
          <a:endParaRPr lang="zh-TW" altLang="en-US"/>
        </a:p>
      </dgm:t>
    </dgm:pt>
    <dgm:pt modelId="{E30C1E71-0932-4614-B2D2-40280C9B806D}" type="sibTrans" cxnId="{E37E598E-3D22-4D6C-B925-F9B20595BE55}">
      <dgm:prSet/>
      <dgm:spPr/>
      <dgm:t>
        <a:bodyPr/>
        <a:lstStyle/>
        <a:p>
          <a:endParaRPr lang="zh-TW" altLang="en-US"/>
        </a:p>
      </dgm:t>
    </dgm:pt>
    <dgm:pt modelId="{52FA3220-C062-4175-A664-DA67B12EA626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照明時數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CCEE6D3-58AB-461F-A8CB-B2FB1A4E4067}" type="parTrans" cxnId="{E3BAB4BE-5FC6-4977-968F-3463CB5B2E86}">
      <dgm:prSet/>
      <dgm:spPr/>
      <dgm:t>
        <a:bodyPr/>
        <a:lstStyle/>
        <a:p>
          <a:endParaRPr lang="zh-TW" altLang="en-US"/>
        </a:p>
      </dgm:t>
    </dgm:pt>
    <dgm:pt modelId="{CBDCA112-FA09-4C1A-AA65-EFA97567B754}" type="sibTrans" cxnId="{E3BAB4BE-5FC6-4977-968F-3463CB5B2E86}">
      <dgm:prSet/>
      <dgm:spPr/>
      <dgm:t>
        <a:bodyPr/>
        <a:lstStyle/>
        <a:p>
          <a:endParaRPr lang="zh-TW" altLang="en-US"/>
        </a:p>
      </dgm:t>
    </dgm:pt>
    <dgm:pt modelId="{006D40CB-F557-4FDB-AB95-33D7E12A5DD5}">
      <dgm:prSet phldrT="[文字]" custT="1"/>
      <dgm:spPr/>
      <dgm:t>
        <a:bodyPr/>
        <a:lstStyle/>
        <a:p>
          <a:r>
            <a:rPr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請學校依各年級實際使用情形估算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181E29B-0DE5-45BD-B014-AEE19315186F}" type="parTrans" cxnId="{A28216A1-517E-47CC-8372-B823470763D7}">
      <dgm:prSet/>
      <dgm:spPr/>
      <dgm:t>
        <a:bodyPr/>
        <a:lstStyle/>
        <a:p>
          <a:endParaRPr lang="zh-TW" altLang="en-US"/>
        </a:p>
      </dgm:t>
    </dgm:pt>
    <dgm:pt modelId="{E2D09F2D-280E-4CD1-BB12-694E857F8682}" type="sibTrans" cxnId="{A28216A1-517E-47CC-8372-B823470763D7}">
      <dgm:prSet/>
      <dgm:spPr/>
      <dgm:t>
        <a:bodyPr/>
        <a:lstStyle/>
        <a:p>
          <a:endParaRPr lang="zh-TW" altLang="en-US"/>
        </a:p>
      </dgm:t>
    </dgm:pt>
    <dgm:pt modelId="{BE802D53-4621-486E-B5D9-DC21D0B58416}" type="pres">
      <dgm:prSet presAssocID="{8FE62687-3814-4646-9B94-2E52E0D09B6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94B55E2-AACF-4F45-83D7-8F427C285CFC}" type="pres">
      <dgm:prSet presAssocID="{8FE62687-3814-4646-9B94-2E52E0D09B68}" presName="children" presStyleCnt="0"/>
      <dgm:spPr/>
    </dgm:pt>
    <dgm:pt modelId="{139E677C-0BD9-4A8A-B290-22AC91D7CABD}" type="pres">
      <dgm:prSet presAssocID="{8FE62687-3814-4646-9B94-2E52E0D09B68}" presName="child1group" presStyleCnt="0"/>
      <dgm:spPr/>
    </dgm:pt>
    <dgm:pt modelId="{884C185F-284E-4360-B08D-6F527AF29340}" type="pres">
      <dgm:prSet presAssocID="{8FE62687-3814-4646-9B94-2E52E0D09B68}" presName="child1" presStyleLbl="bgAcc1" presStyleIdx="0" presStyleCnt="4"/>
      <dgm:spPr/>
      <dgm:t>
        <a:bodyPr/>
        <a:lstStyle/>
        <a:p>
          <a:endParaRPr lang="zh-TW" altLang="en-US"/>
        </a:p>
      </dgm:t>
    </dgm:pt>
    <dgm:pt modelId="{001E42E2-306D-4962-AC4C-B6A93708D580}" type="pres">
      <dgm:prSet presAssocID="{8FE62687-3814-4646-9B94-2E52E0D09B6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01B867-9C01-4B07-AD37-B25162C47B04}" type="pres">
      <dgm:prSet presAssocID="{8FE62687-3814-4646-9B94-2E52E0D09B68}" presName="child2group" presStyleCnt="0"/>
      <dgm:spPr/>
    </dgm:pt>
    <dgm:pt modelId="{8ABB1232-6437-421F-B474-26096BD0DA00}" type="pres">
      <dgm:prSet presAssocID="{8FE62687-3814-4646-9B94-2E52E0D09B68}" presName="child2" presStyleLbl="bgAcc1" presStyleIdx="1" presStyleCnt="4"/>
      <dgm:spPr/>
      <dgm:t>
        <a:bodyPr/>
        <a:lstStyle/>
        <a:p>
          <a:endParaRPr lang="zh-TW" altLang="en-US"/>
        </a:p>
      </dgm:t>
    </dgm:pt>
    <dgm:pt modelId="{7B0673FF-A949-43F4-999A-EC5669430776}" type="pres">
      <dgm:prSet presAssocID="{8FE62687-3814-4646-9B94-2E52E0D09B6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FF0E11-AA59-4ADA-A70E-EF3C473E1A44}" type="pres">
      <dgm:prSet presAssocID="{8FE62687-3814-4646-9B94-2E52E0D09B68}" presName="child3group" presStyleCnt="0"/>
      <dgm:spPr/>
    </dgm:pt>
    <dgm:pt modelId="{01739ED4-A885-4D53-8CB9-4150C24D750F}" type="pres">
      <dgm:prSet presAssocID="{8FE62687-3814-4646-9B94-2E52E0D09B68}" presName="child3" presStyleLbl="bgAcc1" presStyleIdx="2" presStyleCnt="4"/>
      <dgm:spPr/>
      <dgm:t>
        <a:bodyPr/>
        <a:lstStyle/>
        <a:p>
          <a:endParaRPr lang="zh-TW" altLang="en-US"/>
        </a:p>
      </dgm:t>
    </dgm:pt>
    <dgm:pt modelId="{97DECEB6-6847-4F99-8FAA-4E4F246BC4B6}" type="pres">
      <dgm:prSet presAssocID="{8FE62687-3814-4646-9B94-2E52E0D09B6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FC5603-F5BC-4028-AA5E-88D1E3AA6ED1}" type="pres">
      <dgm:prSet presAssocID="{8FE62687-3814-4646-9B94-2E52E0D09B68}" presName="child4group" presStyleCnt="0"/>
      <dgm:spPr/>
    </dgm:pt>
    <dgm:pt modelId="{1A68D560-B478-4B35-B4E4-552114DE9B65}" type="pres">
      <dgm:prSet presAssocID="{8FE62687-3814-4646-9B94-2E52E0D09B68}" presName="child4" presStyleLbl="bgAcc1" presStyleIdx="3" presStyleCnt="4"/>
      <dgm:spPr/>
      <dgm:t>
        <a:bodyPr/>
        <a:lstStyle/>
        <a:p>
          <a:endParaRPr lang="zh-TW" altLang="en-US"/>
        </a:p>
      </dgm:t>
    </dgm:pt>
    <dgm:pt modelId="{6928C674-21DA-4028-BA8D-565D85CBE534}" type="pres">
      <dgm:prSet presAssocID="{8FE62687-3814-4646-9B94-2E52E0D09B6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66188C-AF20-45F7-AE99-6C5A7987FF35}" type="pres">
      <dgm:prSet presAssocID="{8FE62687-3814-4646-9B94-2E52E0D09B68}" presName="childPlaceholder" presStyleCnt="0"/>
      <dgm:spPr/>
    </dgm:pt>
    <dgm:pt modelId="{95F2689B-9DF8-4F06-9F07-D0DF279D4C52}" type="pres">
      <dgm:prSet presAssocID="{8FE62687-3814-4646-9B94-2E52E0D09B68}" presName="circle" presStyleCnt="0"/>
      <dgm:spPr/>
    </dgm:pt>
    <dgm:pt modelId="{8630547A-2C9C-4377-854A-6D91DE45696A}" type="pres">
      <dgm:prSet presAssocID="{8FE62687-3814-4646-9B94-2E52E0D09B68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8EBE9C-5FCA-489E-9D87-E31829FA080F}" type="pres">
      <dgm:prSet presAssocID="{8FE62687-3814-4646-9B94-2E52E0D09B6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A73E8F5-C65A-4A91-AE9B-50A53C55D801}" type="pres">
      <dgm:prSet presAssocID="{8FE62687-3814-4646-9B94-2E52E0D09B6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0B43F0-C15C-472B-AAD0-EFE69671A483}" type="pres">
      <dgm:prSet presAssocID="{8FE62687-3814-4646-9B94-2E52E0D09B6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820061-8155-4EAC-B738-1E699479B3F6}" type="pres">
      <dgm:prSet presAssocID="{8FE62687-3814-4646-9B94-2E52E0D09B68}" presName="quadrantPlaceholder" presStyleCnt="0"/>
      <dgm:spPr/>
    </dgm:pt>
    <dgm:pt modelId="{50A1FC34-2F29-4EB1-9282-FC8FE55F8D25}" type="pres">
      <dgm:prSet presAssocID="{8FE62687-3814-4646-9B94-2E52E0D09B68}" presName="center1" presStyleLbl="fgShp" presStyleIdx="0" presStyleCnt="2"/>
      <dgm:spPr/>
    </dgm:pt>
    <dgm:pt modelId="{490E11BA-93AD-41BA-824D-7A09B0FF3DD5}" type="pres">
      <dgm:prSet presAssocID="{8FE62687-3814-4646-9B94-2E52E0D09B68}" presName="center2" presStyleLbl="fgShp" presStyleIdx="1" presStyleCnt="2"/>
      <dgm:spPr/>
    </dgm:pt>
  </dgm:ptLst>
  <dgm:cxnLst>
    <dgm:cxn modelId="{82E09BFB-27B1-4FCC-8441-D548E0FE5859}" type="presOf" srcId="{3776F15B-BA1C-49FE-B6E5-8E9B2921F02F}" destId="{7B0673FF-A949-43F4-999A-EC5669430776}" srcOrd="1" destOrd="0" presId="urn:microsoft.com/office/officeart/2005/8/layout/cycle4"/>
    <dgm:cxn modelId="{D545AD00-25F8-4BF8-9D6C-9A07AD53DD27}" type="presOf" srcId="{E1E737C9-95D7-45E9-8E33-82868CF81C8A}" destId="{01739ED4-A885-4D53-8CB9-4150C24D750F}" srcOrd="0" destOrd="0" presId="urn:microsoft.com/office/officeart/2005/8/layout/cycle4"/>
    <dgm:cxn modelId="{8C7BA022-15F0-4053-A3DC-16E50773B22F}" type="presOf" srcId="{CCFCD18D-CFA1-4F18-BAB2-978173C3F276}" destId="{001E42E2-306D-4962-AC4C-B6A93708D580}" srcOrd="1" destOrd="0" presId="urn:microsoft.com/office/officeart/2005/8/layout/cycle4"/>
    <dgm:cxn modelId="{32FF6441-541B-4269-83A5-728F8C0E1F7B}" type="presOf" srcId="{C16FFB72-DCB7-436A-A555-8735B7CB7A1F}" destId="{BA73E8F5-C65A-4A91-AE9B-50A53C55D801}" srcOrd="0" destOrd="0" presId="urn:microsoft.com/office/officeart/2005/8/layout/cycle4"/>
    <dgm:cxn modelId="{C4C8497F-24AB-4463-A789-029FCE83D893}" type="presOf" srcId="{A94EB07C-85C6-44EB-B744-5CBF3D803C89}" destId="{8630547A-2C9C-4377-854A-6D91DE45696A}" srcOrd="0" destOrd="0" presId="urn:microsoft.com/office/officeart/2005/8/layout/cycle4"/>
    <dgm:cxn modelId="{CA2698EE-F929-4758-AE0B-EFD5EB92AF2B}" type="presOf" srcId="{3776F15B-BA1C-49FE-B6E5-8E9B2921F02F}" destId="{8ABB1232-6437-421F-B474-26096BD0DA00}" srcOrd="0" destOrd="0" presId="urn:microsoft.com/office/officeart/2005/8/layout/cycle4"/>
    <dgm:cxn modelId="{E3BAB4BE-5FC6-4977-968F-3463CB5B2E86}" srcId="{8FE62687-3814-4646-9B94-2E52E0D09B68}" destId="{52FA3220-C062-4175-A664-DA67B12EA626}" srcOrd="3" destOrd="0" parTransId="{ACCEE6D3-58AB-461F-A8CB-B2FB1A4E4067}" sibTransId="{CBDCA112-FA09-4C1A-AA65-EFA97567B754}"/>
    <dgm:cxn modelId="{E224F015-ECAD-40C7-AD76-A05C51DAECC1}" type="presOf" srcId="{8FE62687-3814-4646-9B94-2E52E0D09B68}" destId="{BE802D53-4621-486E-B5D9-DC21D0B58416}" srcOrd="0" destOrd="0" presId="urn:microsoft.com/office/officeart/2005/8/layout/cycle4"/>
    <dgm:cxn modelId="{9304D72E-2FD2-411E-BFCC-2C7D2E84B2EC}" type="presOf" srcId="{006D40CB-F557-4FDB-AB95-33D7E12A5DD5}" destId="{6928C674-21DA-4028-BA8D-565D85CBE534}" srcOrd="1" destOrd="0" presId="urn:microsoft.com/office/officeart/2005/8/layout/cycle4"/>
    <dgm:cxn modelId="{28810239-17E1-413C-81E8-653295AF442F}" srcId="{8FE62687-3814-4646-9B94-2E52E0D09B68}" destId="{A94EB07C-85C6-44EB-B744-5CBF3D803C89}" srcOrd="0" destOrd="0" parTransId="{90829111-4EA9-4839-A470-1489BCA5CA86}" sibTransId="{4F577E4F-77F5-444D-91A8-2B7E206A56EB}"/>
    <dgm:cxn modelId="{EE470C25-A464-49BA-99FC-9D2C9887E244}" srcId="{8FE62687-3814-4646-9B94-2E52E0D09B68}" destId="{C16FFB72-DCB7-436A-A555-8735B7CB7A1F}" srcOrd="2" destOrd="0" parTransId="{F4E5AE0F-A89C-46D4-8BE3-CC1B8D256432}" sibTransId="{6A46288D-69FD-482A-98BA-7F23CF8C6A29}"/>
    <dgm:cxn modelId="{A28216A1-517E-47CC-8372-B823470763D7}" srcId="{52FA3220-C062-4175-A664-DA67B12EA626}" destId="{006D40CB-F557-4FDB-AB95-33D7E12A5DD5}" srcOrd="0" destOrd="0" parTransId="{F181E29B-0DE5-45BD-B014-AEE19315186F}" sibTransId="{E2D09F2D-280E-4CD1-BB12-694E857F8682}"/>
    <dgm:cxn modelId="{F1C76CF4-F0BA-4907-9BEE-A3F6CF04FC36}" type="presOf" srcId="{006D40CB-F557-4FDB-AB95-33D7E12A5DD5}" destId="{1A68D560-B478-4B35-B4E4-552114DE9B65}" srcOrd="0" destOrd="0" presId="urn:microsoft.com/office/officeart/2005/8/layout/cycle4"/>
    <dgm:cxn modelId="{D9C13B04-C0C2-484F-A6E0-F28C0A719448}" srcId="{8FE62687-3814-4646-9B94-2E52E0D09B68}" destId="{3AB65E4F-0369-4F21-B01E-9E15C3A6DBBE}" srcOrd="1" destOrd="0" parTransId="{18F4697B-1337-4EC6-8F6B-6FAA27AC8252}" sibTransId="{07E7D190-6F23-4EEF-AB04-1585DD7D2442}"/>
    <dgm:cxn modelId="{605DE6C3-192B-4EC1-9DC9-C5CF1FC93DE8}" srcId="{3AB65E4F-0369-4F21-B01E-9E15C3A6DBBE}" destId="{3776F15B-BA1C-49FE-B6E5-8E9B2921F02F}" srcOrd="0" destOrd="0" parTransId="{E309A627-5832-4F1E-9A9F-1CDBCB749702}" sibTransId="{B8C2539B-F598-4288-8E10-0292A8B3C9E5}"/>
    <dgm:cxn modelId="{E37E598E-3D22-4D6C-B925-F9B20595BE55}" srcId="{C16FFB72-DCB7-436A-A555-8735B7CB7A1F}" destId="{E1E737C9-95D7-45E9-8E33-82868CF81C8A}" srcOrd="0" destOrd="0" parTransId="{30224105-CF75-4A64-817C-644A8A9F1BEA}" sibTransId="{E30C1E71-0932-4614-B2D2-40280C9B806D}"/>
    <dgm:cxn modelId="{204C4755-F85D-4F15-A4D4-E6A95AE634CC}" srcId="{A94EB07C-85C6-44EB-B744-5CBF3D803C89}" destId="{CCFCD18D-CFA1-4F18-BAB2-978173C3F276}" srcOrd="0" destOrd="0" parTransId="{4C62AF69-C4CA-4DCA-A1E2-69D84CD07603}" sibTransId="{27804A40-C25B-487A-BCFC-81FB5D915D76}"/>
    <dgm:cxn modelId="{4B559B1E-1A10-461E-8F65-2F07F9C2EF09}" type="presOf" srcId="{52FA3220-C062-4175-A664-DA67B12EA626}" destId="{C70B43F0-C15C-472B-AAD0-EFE69671A483}" srcOrd="0" destOrd="0" presId="urn:microsoft.com/office/officeart/2005/8/layout/cycle4"/>
    <dgm:cxn modelId="{6ECA86EE-E748-478F-9985-7E095BEC3B1D}" type="presOf" srcId="{CCFCD18D-CFA1-4F18-BAB2-978173C3F276}" destId="{884C185F-284E-4360-B08D-6F527AF29340}" srcOrd="0" destOrd="0" presId="urn:microsoft.com/office/officeart/2005/8/layout/cycle4"/>
    <dgm:cxn modelId="{90C190DB-960B-4828-B446-7D8F55E0530A}" type="presOf" srcId="{3AB65E4F-0369-4F21-B01E-9E15C3A6DBBE}" destId="{D78EBE9C-5FCA-489E-9D87-E31829FA080F}" srcOrd="0" destOrd="0" presId="urn:microsoft.com/office/officeart/2005/8/layout/cycle4"/>
    <dgm:cxn modelId="{B2BA97A8-D5B9-404B-98ED-DB89BB52B33E}" type="presOf" srcId="{E1E737C9-95D7-45E9-8E33-82868CF81C8A}" destId="{97DECEB6-6847-4F99-8FAA-4E4F246BC4B6}" srcOrd="1" destOrd="0" presId="urn:microsoft.com/office/officeart/2005/8/layout/cycle4"/>
    <dgm:cxn modelId="{972057A9-4784-420E-BB17-38218245E803}" type="presParOf" srcId="{BE802D53-4621-486E-B5D9-DC21D0B58416}" destId="{794B55E2-AACF-4F45-83D7-8F427C285CFC}" srcOrd="0" destOrd="0" presId="urn:microsoft.com/office/officeart/2005/8/layout/cycle4"/>
    <dgm:cxn modelId="{CD327BD0-30A4-4C4D-8A51-F1BCB065C2B1}" type="presParOf" srcId="{794B55E2-AACF-4F45-83D7-8F427C285CFC}" destId="{139E677C-0BD9-4A8A-B290-22AC91D7CABD}" srcOrd="0" destOrd="0" presId="urn:microsoft.com/office/officeart/2005/8/layout/cycle4"/>
    <dgm:cxn modelId="{DDC8B1F0-A18F-4781-8543-5E5F93391C8A}" type="presParOf" srcId="{139E677C-0BD9-4A8A-B290-22AC91D7CABD}" destId="{884C185F-284E-4360-B08D-6F527AF29340}" srcOrd="0" destOrd="0" presId="urn:microsoft.com/office/officeart/2005/8/layout/cycle4"/>
    <dgm:cxn modelId="{F7F409B0-7D1F-4B17-A0DC-E4F4D5F366EA}" type="presParOf" srcId="{139E677C-0BD9-4A8A-B290-22AC91D7CABD}" destId="{001E42E2-306D-4962-AC4C-B6A93708D580}" srcOrd="1" destOrd="0" presId="urn:microsoft.com/office/officeart/2005/8/layout/cycle4"/>
    <dgm:cxn modelId="{E21D4D18-E585-4000-B426-F16A2E912C0F}" type="presParOf" srcId="{794B55E2-AACF-4F45-83D7-8F427C285CFC}" destId="{2301B867-9C01-4B07-AD37-B25162C47B04}" srcOrd="1" destOrd="0" presId="urn:microsoft.com/office/officeart/2005/8/layout/cycle4"/>
    <dgm:cxn modelId="{B507E9DF-E525-445F-98C0-F2846B8B5F73}" type="presParOf" srcId="{2301B867-9C01-4B07-AD37-B25162C47B04}" destId="{8ABB1232-6437-421F-B474-26096BD0DA00}" srcOrd="0" destOrd="0" presId="urn:microsoft.com/office/officeart/2005/8/layout/cycle4"/>
    <dgm:cxn modelId="{BD1F8449-9437-46E0-9384-B8DE0B2FC3FB}" type="presParOf" srcId="{2301B867-9C01-4B07-AD37-B25162C47B04}" destId="{7B0673FF-A949-43F4-999A-EC5669430776}" srcOrd="1" destOrd="0" presId="urn:microsoft.com/office/officeart/2005/8/layout/cycle4"/>
    <dgm:cxn modelId="{A3DC7F64-3F80-4073-8CF4-2A121C69A536}" type="presParOf" srcId="{794B55E2-AACF-4F45-83D7-8F427C285CFC}" destId="{7CFF0E11-AA59-4ADA-A70E-EF3C473E1A44}" srcOrd="2" destOrd="0" presId="urn:microsoft.com/office/officeart/2005/8/layout/cycle4"/>
    <dgm:cxn modelId="{FAA87A7D-8314-4F7A-9A68-2FFCE6E6B545}" type="presParOf" srcId="{7CFF0E11-AA59-4ADA-A70E-EF3C473E1A44}" destId="{01739ED4-A885-4D53-8CB9-4150C24D750F}" srcOrd="0" destOrd="0" presId="urn:microsoft.com/office/officeart/2005/8/layout/cycle4"/>
    <dgm:cxn modelId="{DC9D5551-6F7E-46AE-BAB7-E40FFDFBE1BE}" type="presParOf" srcId="{7CFF0E11-AA59-4ADA-A70E-EF3C473E1A44}" destId="{97DECEB6-6847-4F99-8FAA-4E4F246BC4B6}" srcOrd="1" destOrd="0" presId="urn:microsoft.com/office/officeart/2005/8/layout/cycle4"/>
    <dgm:cxn modelId="{3EBE7FEC-0BD3-4415-94BF-F13657FE543B}" type="presParOf" srcId="{794B55E2-AACF-4F45-83D7-8F427C285CFC}" destId="{C9FC5603-F5BC-4028-AA5E-88D1E3AA6ED1}" srcOrd="3" destOrd="0" presId="urn:microsoft.com/office/officeart/2005/8/layout/cycle4"/>
    <dgm:cxn modelId="{A3DD6294-7369-49C3-A9C1-D6453E49025E}" type="presParOf" srcId="{C9FC5603-F5BC-4028-AA5E-88D1E3AA6ED1}" destId="{1A68D560-B478-4B35-B4E4-552114DE9B65}" srcOrd="0" destOrd="0" presId="urn:microsoft.com/office/officeart/2005/8/layout/cycle4"/>
    <dgm:cxn modelId="{90785838-00FD-4152-938F-25ADCD05008C}" type="presParOf" srcId="{C9FC5603-F5BC-4028-AA5E-88D1E3AA6ED1}" destId="{6928C674-21DA-4028-BA8D-565D85CBE534}" srcOrd="1" destOrd="0" presId="urn:microsoft.com/office/officeart/2005/8/layout/cycle4"/>
    <dgm:cxn modelId="{8D200E16-6AF7-4F9E-9287-E842621D0113}" type="presParOf" srcId="{794B55E2-AACF-4F45-83D7-8F427C285CFC}" destId="{F366188C-AF20-45F7-AE99-6C5A7987FF35}" srcOrd="4" destOrd="0" presId="urn:microsoft.com/office/officeart/2005/8/layout/cycle4"/>
    <dgm:cxn modelId="{173965B4-8F6F-49AC-A623-71BC7C67AB66}" type="presParOf" srcId="{BE802D53-4621-486E-B5D9-DC21D0B58416}" destId="{95F2689B-9DF8-4F06-9F07-D0DF279D4C52}" srcOrd="1" destOrd="0" presId="urn:microsoft.com/office/officeart/2005/8/layout/cycle4"/>
    <dgm:cxn modelId="{E76AEEAE-A1A0-4410-AFBD-F6DF5527807C}" type="presParOf" srcId="{95F2689B-9DF8-4F06-9F07-D0DF279D4C52}" destId="{8630547A-2C9C-4377-854A-6D91DE45696A}" srcOrd="0" destOrd="0" presId="urn:microsoft.com/office/officeart/2005/8/layout/cycle4"/>
    <dgm:cxn modelId="{2B2F366E-D870-4FD8-AB9C-8BE2969FA4C9}" type="presParOf" srcId="{95F2689B-9DF8-4F06-9F07-D0DF279D4C52}" destId="{D78EBE9C-5FCA-489E-9D87-E31829FA080F}" srcOrd="1" destOrd="0" presId="urn:microsoft.com/office/officeart/2005/8/layout/cycle4"/>
    <dgm:cxn modelId="{CB877792-E678-424C-B7BF-B3EF7D2528D0}" type="presParOf" srcId="{95F2689B-9DF8-4F06-9F07-D0DF279D4C52}" destId="{BA73E8F5-C65A-4A91-AE9B-50A53C55D801}" srcOrd="2" destOrd="0" presId="urn:microsoft.com/office/officeart/2005/8/layout/cycle4"/>
    <dgm:cxn modelId="{1125575F-C59C-4044-A945-67E9DB8E4CF5}" type="presParOf" srcId="{95F2689B-9DF8-4F06-9F07-D0DF279D4C52}" destId="{C70B43F0-C15C-472B-AAD0-EFE69671A483}" srcOrd="3" destOrd="0" presId="urn:microsoft.com/office/officeart/2005/8/layout/cycle4"/>
    <dgm:cxn modelId="{DC8D6489-54F3-4EEA-9B89-2CACA9D6EDDF}" type="presParOf" srcId="{95F2689B-9DF8-4F06-9F07-D0DF279D4C52}" destId="{F3820061-8155-4EAC-B738-1E699479B3F6}" srcOrd="4" destOrd="0" presId="urn:microsoft.com/office/officeart/2005/8/layout/cycle4"/>
    <dgm:cxn modelId="{97A958D5-94F3-4C80-9D43-4C24713091EC}" type="presParOf" srcId="{BE802D53-4621-486E-B5D9-DC21D0B58416}" destId="{50A1FC34-2F29-4EB1-9282-FC8FE55F8D25}" srcOrd="2" destOrd="0" presId="urn:microsoft.com/office/officeart/2005/8/layout/cycle4"/>
    <dgm:cxn modelId="{C77C038B-520E-4267-B945-DC3D1F5FFA81}" type="presParOf" srcId="{BE802D53-4621-486E-B5D9-DC21D0B58416}" destId="{490E11BA-93AD-41BA-824D-7A09B0FF3DD5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1FA7C6-D571-4E44-8387-57CE3984A321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D2202C0B-8DBB-4EFD-888E-102603754626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第一階段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D4B7369-B5AB-46C2-8618-3A39C8143720}" type="parTrans" cxnId="{E8DA264E-E3DE-4D42-8DBB-96795B1B3186}">
      <dgm:prSet/>
      <dgm:spPr/>
      <dgm:t>
        <a:bodyPr/>
        <a:lstStyle/>
        <a:p>
          <a:endParaRPr lang="zh-TW" altLang="en-US"/>
        </a:p>
      </dgm:t>
    </dgm:pt>
    <dgm:pt modelId="{E6530BC0-F27F-4499-BBFD-1F49068533E3}" type="sibTrans" cxnId="{E8DA264E-E3DE-4D42-8DBB-96795B1B3186}">
      <dgm:prSet/>
      <dgm:spPr/>
      <dgm:t>
        <a:bodyPr/>
        <a:lstStyle/>
        <a:p>
          <a:endParaRPr lang="zh-TW" altLang="en-US"/>
        </a:p>
      </dgm:t>
    </dgm:pt>
    <dgm:pt modelId="{D8FA2163-48D3-4C8C-B306-F8F9465DA2C5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委託規劃設計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82F7C28-D81A-4599-B316-A408FC3851C6}" type="parTrans" cxnId="{92BA13D6-1526-4863-98EA-59C3E4FF2C47}">
      <dgm:prSet/>
      <dgm:spPr/>
      <dgm:t>
        <a:bodyPr/>
        <a:lstStyle/>
        <a:p>
          <a:endParaRPr lang="zh-TW" altLang="en-US"/>
        </a:p>
      </dgm:t>
    </dgm:pt>
    <dgm:pt modelId="{EFB57457-39EE-4364-99B7-20742925941F}" type="sibTrans" cxnId="{92BA13D6-1526-4863-98EA-59C3E4FF2C47}">
      <dgm:prSet/>
      <dgm:spPr/>
      <dgm:t>
        <a:bodyPr/>
        <a:lstStyle/>
        <a:p>
          <a:endParaRPr lang="zh-TW" altLang="en-US"/>
        </a:p>
      </dgm:t>
    </dgm:pt>
    <dgm:pt modelId="{9457BD34-640D-43B5-AD96-736A630CDBAF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第二階段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254641D-BAD9-4494-9A55-5C35E48605EF}" type="parTrans" cxnId="{D87BA451-E917-4F21-9554-847B2202F801}">
      <dgm:prSet/>
      <dgm:spPr/>
      <dgm:t>
        <a:bodyPr/>
        <a:lstStyle/>
        <a:p>
          <a:endParaRPr lang="zh-TW" altLang="en-US"/>
        </a:p>
      </dgm:t>
    </dgm:pt>
    <dgm:pt modelId="{9B0B25FD-075F-4BE7-BCC2-4F92C8DC6CEE}" type="sibTrans" cxnId="{D87BA451-E917-4F21-9554-847B2202F801}">
      <dgm:prSet/>
      <dgm:spPr/>
      <dgm:t>
        <a:bodyPr/>
        <a:lstStyle/>
        <a:p>
          <a:endParaRPr lang="zh-TW" altLang="en-US"/>
        </a:p>
      </dgm:t>
    </dgm:pt>
    <dgm:pt modelId="{7BE7AFBB-4DC7-4272-B322-F50C580AE578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各校進行招標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B8C29B9-4B74-4883-A1C8-F386698E49FF}" type="parTrans" cxnId="{647FC1AE-EF06-482F-9006-C578044DF28E}">
      <dgm:prSet/>
      <dgm:spPr/>
      <dgm:t>
        <a:bodyPr/>
        <a:lstStyle/>
        <a:p>
          <a:endParaRPr lang="zh-TW" altLang="en-US"/>
        </a:p>
      </dgm:t>
    </dgm:pt>
    <dgm:pt modelId="{468D8B67-F99F-4B6D-AAC8-67B235127DFA}" type="sibTrans" cxnId="{647FC1AE-EF06-482F-9006-C578044DF28E}">
      <dgm:prSet/>
      <dgm:spPr/>
      <dgm:t>
        <a:bodyPr/>
        <a:lstStyle/>
        <a:p>
          <a:endParaRPr lang="zh-TW" altLang="en-US"/>
        </a:p>
      </dgm:t>
    </dgm:pt>
    <dgm:pt modelId="{07D0C2C8-952F-4002-B0EA-3753530DC46B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第三階段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4AA593E-AE7E-47D2-BC8A-CDEFA4E4F1C2}" type="parTrans" cxnId="{C2766649-F1FF-488D-8868-CA22258C680F}">
      <dgm:prSet/>
      <dgm:spPr/>
      <dgm:t>
        <a:bodyPr/>
        <a:lstStyle/>
        <a:p>
          <a:endParaRPr lang="zh-TW" altLang="en-US"/>
        </a:p>
      </dgm:t>
    </dgm:pt>
    <dgm:pt modelId="{65341FDE-3A48-4C33-BF7D-BABFFC476423}" type="sibTrans" cxnId="{C2766649-F1FF-488D-8868-CA22258C680F}">
      <dgm:prSet/>
      <dgm:spPr/>
      <dgm:t>
        <a:bodyPr/>
        <a:lstStyle/>
        <a:p>
          <a:endParaRPr lang="zh-TW" altLang="en-US"/>
        </a:p>
      </dgm:t>
    </dgm:pt>
    <dgm:pt modelId="{39285928-6067-4EEE-A8D1-01A2CEC6BD54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各校驗收</a:t>
          </a:r>
          <a:endParaRPr lang="zh-TW" altLang="en-US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5CB7892-2F0F-4887-9B4E-E50E1242185C}" type="parTrans" cxnId="{23DB8978-26C8-4F7F-BCA8-09A277919751}">
      <dgm:prSet/>
      <dgm:spPr/>
      <dgm:t>
        <a:bodyPr/>
        <a:lstStyle/>
        <a:p>
          <a:endParaRPr lang="zh-TW" altLang="en-US"/>
        </a:p>
      </dgm:t>
    </dgm:pt>
    <dgm:pt modelId="{9495FE6D-2275-45E7-A52A-094B990285C4}" type="sibTrans" cxnId="{23DB8978-26C8-4F7F-BCA8-09A277919751}">
      <dgm:prSet/>
      <dgm:spPr/>
      <dgm:t>
        <a:bodyPr/>
        <a:lstStyle/>
        <a:p>
          <a:endParaRPr lang="zh-TW" altLang="en-US"/>
        </a:p>
      </dgm:t>
    </dgm:pt>
    <dgm:pt modelId="{4BD14BAA-5976-4C37-9512-ED75366F4BDC}" type="pres">
      <dgm:prSet presAssocID="{E91FA7C6-D571-4E44-8387-57CE3984A32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B571683-141E-4507-90CA-D821280B0899}" type="pres">
      <dgm:prSet presAssocID="{D2202C0B-8DBB-4EFD-888E-10260375462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95D369-6D83-4453-98E2-231F17359104}" type="pres">
      <dgm:prSet presAssocID="{E6530BC0-F27F-4499-BBFD-1F49068533E3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32F88435-1E0E-4D73-80A5-D8C256F27DF5}" type="pres">
      <dgm:prSet presAssocID="{E6530BC0-F27F-4499-BBFD-1F49068533E3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17408270-C189-4727-B1FD-ABDB554B0A0C}" type="pres">
      <dgm:prSet presAssocID="{9457BD34-640D-43B5-AD96-736A630CDBA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38FA15A-C2FD-4C4D-8F7D-0DB8EBA544B6}" type="pres">
      <dgm:prSet presAssocID="{9B0B25FD-075F-4BE7-BCC2-4F92C8DC6CEE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9555EED6-9234-4547-9471-5F8BA3E9FCAF}" type="pres">
      <dgm:prSet presAssocID="{9B0B25FD-075F-4BE7-BCC2-4F92C8DC6CEE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3BDE5EC9-4A68-48F8-AF78-183900CC69CF}" type="pres">
      <dgm:prSet presAssocID="{07D0C2C8-952F-4002-B0EA-3753530DC46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BB307A2-76D4-48A8-A338-7C1B0DA987BB}" type="presOf" srcId="{E6530BC0-F27F-4499-BBFD-1F49068533E3}" destId="{32F88435-1E0E-4D73-80A5-D8C256F27DF5}" srcOrd="1" destOrd="0" presId="urn:microsoft.com/office/officeart/2005/8/layout/process1"/>
    <dgm:cxn modelId="{8B755E15-E103-433A-B7D0-17AFEDE0CD4A}" type="presOf" srcId="{E91FA7C6-D571-4E44-8387-57CE3984A321}" destId="{4BD14BAA-5976-4C37-9512-ED75366F4BDC}" srcOrd="0" destOrd="0" presId="urn:microsoft.com/office/officeart/2005/8/layout/process1"/>
    <dgm:cxn modelId="{E8DA264E-E3DE-4D42-8DBB-96795B1B3186}" srcId="{E91FA7C6-D571-4E44-8387-57CE3984A321}" destId="{D2202C0B-8DBB-4EFD-888E-102603754626}" srcOrd="0" destOrd="0" parTransId="{8D4B7369-B5AB-46C2-8618-3A39C8143720}" sibTransId="{E6530BC0-F27F-4499-BBFD-1F49068533E3}"/>
    <dgm:cxn modelId="{92BA13D6-1526-4863-98EA-59C3E4FF2C47}" srcId="{D2202C0B-8DBB-4EFD-888E-102603754626}" destId="{D8FA2163-48D3-4C8C-B306-F8F9465DA2C5}" srcOrd="0" destOrd="0" parTransId="{C82F7C28-D81A-4599-B316-A408FC3851C6}" sibTransId="{EFB57457-39EE-4364-99B7-20742925941F}"/>
    <dgm:cxn modelId="{647FC1AE-EF06-482F-9006-C578044DF28E}" srcId="{9457BD34-640D-43B5-AD96-736A630CDBAF}" destId="{7BE7AFBB-4DC7-4272-B322-F50C580AE578}" srcOrd="0" destOrd="0" parTransId="{4B8C29B9-4B74-4883-A1C8-F386698E49FF}" sibTransId="{468D8B67-F99F-4B6D-AAC8-67B235127DFA}"/>
    <dgm:cxn modelId="{FB49DF99-2C27-485F-82A6-3DD80D61408A}" type="presOf" srcId="{D2202C0B-8DBB-4EFD-888E-102603754626}" destId="{2B571683-141E-4507-90CA-D821280B0899}" srcOrd="0" destOrd="0" presId="urn:microsoft.com/office/officeart/2005/8/layout/process1"/>
    <dgm:cxn modelId="{23DB8978-26C8-4F7F-BCA8-09A277919751}" srcId="{07D0C2C8-952F-4002-B0EA-3753530DC46B}" destId="{39285928-6067-4EEE-A8D1-01A2CEC6BD54}" srcOrd="0" destOrd="0" parTransId="{15CB7892-2F0F-4887-9B4E-E50E1242185C}" sibTransId="{9495FE6D-2275-45E7-A52A-094B990285C4}"/>
    <dgm:cxn modelId="{D48CC01D-6CE8-44BF-8481-9334B9D64366}" type="presOf" srcId="{9B0B25FD-075F-4BE7-BCC2-4F92C8DC6CEE}" destId="{A38FA15A-C2FD-4C4D-8F7D-0DB8EBA544B6}" srcOrd="0" destOrd="0" presId="urn:microsoft.com/office/officeart/2005/8/layout/process1"/>
    <dgm:cxn modelId="{02744FC7-61BE-4BC1-BE86-BC71FBAC9A70}" type="presOf" srcId="{7BE7AFBB-4DC7-4272-B322-F50C580AE578}" destId="{17408270-C189-4727-B1FD-ABDB554B0A0C}" srcOrd="0" destOrd="1" presId="urn:microsoft.com/office/officeart/2005/8/layout/process1"/>
    <dgm:cxn modelId="{D87BA451-E917-4F21-9554-847B2202F801}" srcId="{E91FA7C6-D571-4E44-8387-57CE3984A321}" destId="{9457BD34-640D-43B5-AD96-736A630CDBAF}" srcOrd="1" destOrd="0" parTransId="{1254641D-BAD9-4494-9A55-5C35E48605EF}" sibTransId="{9B0B25FD-075F-4BE7-BCC2-4F92C8DC6CEE}"/>
    <dgm:cxn modelId="{21C6E906-E687-433E-9D14-C1732B2AEA9D}" type="presOf" srcId="{39285928-6067-4EEE-A8D1-01A2CEC6BD54}" destId="{3BDE5EC9-4A68-48F8-AF78-183900CC69CF}" srcOrd="0" destOrd="1" presId="urn:microsoft.com/office/officeart/2005/8/layout/process1"/>
    <dgm:cxn modelId="{1F845DBE-A3B7-474F-9216-BD5E67E7BB0C}" type="presOf" srcId="{E6530BC0-F27F-4499-BBFD-1F49068533E3}" destId="{0795D369-6D83-4453-98E2-231F17359104}" srcOrd="0" destOrd="0" presId="urn:microsoft.com/office/officeart/2005/8/layout/process1"/>
    <dgm:cxn modelId="{C2766649-F1FF-488D-8868-CA22258C680F}" srcId="{E91FA7C6-D571-4E44-8387-57CE3984A321}" destId="{07D0C2C8-952F-4002-B0EA-3753530DC46B}" srcOrd="2" destOrd="0" parTransId="{24AA593E-AE7E-47D2-BC8A-CDEFA4E4F1C2}" sibTransId="{65341FDE-3A48-4C33-BF7D-BABFFC476423}"/>
    <dgm:cxn modelId="{5EA19F23-CB56-4A71-B9A2-B54227D01CC8}" type="presOf" srcId="{9B0B25FD-075F-4BE7-BCC2-4F92C8DC6CEE}" destId="{9555EED6-9234-4547-9471-5F8BA3E9FCAF}" srcOrd="1" destOrd="0" presId="urn:microsoft.com/office/officeart/2005/8/layout/process1"/>
    <dgm:cxn modelId="{8DAA6253-D7EC-4894-B112-647ED52EE7EC}" type="presOf" srcId="{07D0C2C8-952F-4002-B0EA-3753530DC46B}" destId="{3BDE5EC9-4A68-48F8-AF78-183900CC69CF}" srcOrd="0" destOrd="0" presId="urn:microsoft.com/office/officeart/2005/8/layout/process1"/>
    <dgm:cxn modelId="{1A362A4A-5F4D-425E-88D3-76DF62637DA3}" type="presOf" srcId="{9457BD34-640D-43B5-AD96-736A630CDBAF}" destId="{17408270-C189-4727-B1FD-ABDB554B0A0C}" srcOrd="0" destOrd="0" presId="urn:microsoft.com/office/officeart/2005/8/layout/process1"/>
    <dgm:cxn modelId="{6BBDE325-948E-4FB1-84EE-5BD745FD9AA9}" type="presOf" srcId="{D8FA2163-48D3-4C8C-B306-F8F9465DA2C5}" destId="{2B571683-141E-4507-90CA-D821280B0899}" srcOrd="0" destOrd="1" presId="urn:microsoft.com/office/officeart/2005/8/layout/process1"/>
    <dgm:cxn modelId="{15C1A832-9417-4572-A47A-E6D9B3738984}" type="presParOf" srcId="{4BD14BAA-5976-4C37-9512-ED75366F4BDC}" destId="{2B571683-141E-4507-90CA-D821280B0899}" srcOrd="0" destOrd="0" presId="urn:microsoft.com/office/officeart/2005/8/layout/process1"/>
    <dgm:cxn modelId="{419574E6-7320-4042-9BAB-8376E7AE382A}" type="presParOf" srcId="{4BD14BAA-5976-4C37-9512-ED75366F4BDC}" destId="{0795D369-6D83-4453-98E2-231F17359104}" srcOrd="1" destOrd="0" presId="urn:microsoft.com/office/officeart/2005/8/layout/process1"/>
    <dgm:cxn modelId="{B1AE8298-B002-4F81-A148-7FE4107AD10F}" type="presParOf" srcId="{0795D369-6D83-4453-98E2-231F17359104}" destId="{32F88435-1E0E-4D73-80A5-D8C256F27DF5}" srcOrd="0" destOrd="0" presId="urn:microsoft.com/office/officeart/2005/8/layout/process1"/>
    <dgm:cxn modelId="{6E971D8A-12FE-42F9-AEDF-E8BB4C4ACE3A}" type="presParOf" srcId="{4BD14BAA-5976-4C37-9512-ED75366F4BDC}" destId="{17408270-C189-4727-B1FD-ABDB554B0A0C}" srcOrd="2" destOrd="0" presId="urn:microsoft.com/office/officeart/2005/8/layout/process1"/>
    <dgm:cxn modelId="{99369013-AD78-4919-9631-80ECED69663A}" type="presParOf" srcId="{4BD14BAA-5976-4C37-9512-ED75366F4BDC}" destId="{A38FA15A-C2FD-4C4D-8F7D-0DB8EBA544B6}" srcOrd="3" destOrd="0" presId="urn:microsoft.com/office/officeart/2005/8/layout/process1"/>
    <dgm:cxn modelId="{DC412D2B-7F97-4B50-BE8D-C82D307CD14A}" type="presParOf" srcId="{A38FA15A-C2FD-4C4D-8F7D-0DB8EBA544B6}" destId="{9555EED6-9234-4547-9471-5F8BA3E9FCAF}" srcOrd="0" destOrd="0" presId="urn:microsoft.com/office/officeart/2005/8/layout/process1"/>
    <dgm:cxn modelId="{CDA7C110-8E00-4301-A8CF-4512B056361A}" type="presParOf" srcId="{4BD14BAA-5976-4C37-9512-ED75366F4BDC}" destId="{3BDE5EC9-4A68-48F8-AF78-183900CC69CF}" srcOrd="4" destOrd="0" presId="urn:microsoft.com/office/officeart/2005/8/layout/process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8DC11C-B5C3-4A08-A5E2-9DAE753CE104}">
      <dsp:nvSpPr>
        <dsp:cNvPr id="0" name=""/>
        <dsp:cNvSpPr/>
      </dsp:nvSpPr>
      <dsp:spPr>
        <a:xfrm>
          <a:off x="0" y="1242513"/>
          <a:ext cx="81280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C0EAF-D333-4356-9DAA-131248B6BA00}">
      <dsp:nvSpPr>
        <dsp:cNvPr id="0" name=""/>
        <dsp:cNvSpPr/>
      </dsp:nvSpPr>
      <dsp:spPr>
        <a:xfrm>
          <a:off x="406400" y="814473"/>
          <a:ext cx="5689600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900" kern="1200" dirty="0" smtClean="0"/>
            <a:t>PCM</a:t>
          </a:r>
          <a:r>
            <a:rPr lang="zh-TW" altLang="en-US" sz="2900" kern="1200" dirty="0" smtClean="0"/>
            <a:t>專案管理、能源管理師增能</a:t>
          </a:r>
          <a:endParaRPr lang="zh-TW" altLang="en-US" sz="2900" kern="1200" dirty="0"/>
        </a:p>
      </dsp:txBody>
      <dsp:txXfrm>
        <a:off x="448190" y="856263"/>
        <a:ext cx="5606020" cy="772500"/>
      </dsp:txXfrm>
    </dsp:sp>
    <dsp:sp modelId="{D4E2608D-A48F-476B-99D6-6172216921DD}">
      <dsp:nvSpPr>
        <dsp:cNvPr id="0" name=""/>
        <dsp:cNvSpPr/>
      </dsp:nvSpPr>
      <dsp:spPr>
        <a:xfrm>
          <a:off x="0" y="2557953"/>
          <a:ext cx="81280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72F98-3944-45E5-A06A-27666146C68B}">
      <dsp:nvSpPr>
        <dsp:cNvPr id="0" name=""/>
        <dsp:cNvSpPr/>
      </dsp:nvSpPr>
      <dsp:spPr>
        <a:xfrm>
          <a:off x="406400" y="2129913"/>
          <a:ext cx="5689600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900" kern="1200" dirty="0" smtClean="0"/>
            <a:t>ESCO</a:t>
          </a:r>
          <a:r>
            <a:rPr lang="zh-TW" altLang="en-US" sz="2900" kern="1200" dirty="0" smtClean="0"/>
            <a:t>廠商</a:t>
          </a:r>
          <a:r>
            <a:rPr lang="en-US" altLang="zh-TW" sz="2900" kern="1200" dirty="0" smtClean="0"/>
            <a:t>(</a:t>
          </a:r>
          <a:r>
            <a:rPr lang="zh-TW" altLang="en-US" sz="2900" kern="1200" dirty="0" smtClean="0"/>
            <a:t>評分及格最低標</a:t>
          </a:r>
          <a:r>
            <a:rPr lang="en-US" altLang="zh-TW" sz="2900" kern="1200" dirty="0" smtClean="0"/>
            <a:t>)</a:t>
          </a:r>
          <a:endParaRPr lang="zh-TW" altLang="en-US" sz="2900" kern="1200" dirty="0"/>
        </a:p>
      </dsp:txBody>
      <dsp:txXfrm>
        <a:off x="448190" y="2171703"/>
        <a:ext cx="5606020" cy="772500"/>
      </dsp:txXfrm>
    </dsp:sp>
    <dsp:sp modelId="{95BE0801-383C-4D40-B093-4F7F7177F1BE}">
      <dsp:nvSpPr>
        <dsp:cNvPr id="0" name=""/>
        <dsp:cNvSpPr/>
      </dsp:nvSpPr>
      <dsp:spPr>
        <a:xfrm>
          <a:off x="0" y="3873393"/>
          <a:ext cx="81280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823" tIns="604012" rIns="630823" bIns="206248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900" kern="1200" dirty="0"/>
        </a:p>
      </dsp:txBody>
      <dsp:txXfrm>
        <a:off x="0" y="3873393"/>
        <a:ext cx="8128000" cy="730800"/>
      </dsp:txXfrm>
    </dsp:sp>
    <dsp:sp modelId="{E5A98B2D-43CF-40BD-B401-86F155757C57}">
      <dsp:nvSpPr>
        <dsp:cNvPr id="0" name=""/>
        <dsp:cNvSpPr/>
      </dsp:nvSpPr>
      <dsp:spPr>
        <a:xfrm>
          <a:off x="406400" y="3445353"/>
          <a:ext cx="5689600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節能績效保證</a:t>
          </a:r>
          <a:r>
            <a:rPr lang="en-US" altLang="zh-TW" sz="2900" kern="1200" dirty="0" smtClean="0"/>
            <a:t>(</a:t>
          </a:r>
          <a:r>
            <a:rPr lang="zh-TW" altLang="en-US" sz="2900" kern="1200" dirty="0" smtClean="0"/>
            <a:t>分六年逐年攤還</a:t>
          </a:r>
          <a:r>
            <a:rPr lang="en-US" altLang="zh-TW" sz="2900" kern="1200" dirty="0" smtClean="0"/>
            <a:t>)</a:t>
          </a:r>
          <a:endParaRPr lang="zh-TW" altLang="en-US" sz="2900" kern="1200" dirty="0"/>
        </a:p>
      </dsp:txBody>
      <dsp:txXfrm>
        <a:off x="448190" y="3487143"/>
        <a:ext cx="5606020" cy="772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20EA5F0D-C1DC-412F-A146-DDB3A74B588F}" type="datetimeFigureOut">
              <a:rPr lang="en-US" altLang="zh-TW"/>
              <a:t>10/11/2017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BAE14B8-3CC9-472D-9BC5-A84D80684DE2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A8CDE508-72C8-4AB5-AA9C-1584D31690E0}" type="datetimeFigureOut">
              <a:t>2017/10/11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6"/>
            <a:ext cx="5445760" cy="335452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FB667E1-E601-4AAF-B95C-B25720D70A60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8699" cy="47993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ltGray">
          <a:xfrm>
            <a:off x="-2" y="4754880"/>
            <a:ext cx="12192002" cy="21031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 bwMode="white">
          <a:xfrm>
            <a:off x="-127" y="4724400"/>
            <a:ext cx="12188826" cy="76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3999" y="4800600"/>
            <a:ext cx="9144002" cy="1143000"/>
          </a:xfrm>
        </p:spPr>
        <p:txBody>
          <a:bodyPr anchor="b">
            <a:normAutofit/>
          </a:bodyPr>
          <a:lstStyle>
            <a:lvl1pPr algn="ctr" latinLnBrk="0">
              <a:defRPr lang="zh-TW" sz="48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2413" y="5943600"/>
            <a:ext cx="9144002" cy="762000"/>
          </a:xfrm>
        </p:spPr>
        <p:txBody>
          <a:bodyPr>
            <a:normAutofit/>
          </a:bodyPr>
          <a:lstStyle>
            <a:lvl1pPr marL="0" indent="0" algn="ctr" latinLnBrk="0">
              <a:spcBef>
                <a:spcPts val="0"/>
              </a:spcBef>
              <a:buNone/>
              <a:defRPr lang="zh-TW" sz="2000" cap="none" baseline="0">
                <a:solidFill>
                  <a:schemeClr val="bg1"/>
                </a:solidFill>
              </a:defRPr>
            </a:lvl1pPr>
            <a:lvl2pPr marL="457200" indent="0" algn="ctr" latinLnBrk="0">
              <a:buNone/>
              <a:defRPr lang="zh-TW" sz="2800"/>
            </a:lvl2pPr>
            <a:lvl3pPr marL="914400" indent="0" algn="ctr" latinLnBrk="0">
              <a:buNone/>
              <a:defRPr lang="zh-TW" sz="2400"/>
            </a:lvl3pPr>
            <a:lvl4pPr marL="1371600" indent="0" algn="ctr" latinLnBrk="0">
              <a:buNone/>
              <a:defRPr lang="zh-TW" sz="2000"/>
            </a:lvl4pPr>
            <a:lvl5pPr marL="1828800" indent="0" algn="ctr" latinLnBrk="0">
              <a:buNone/>
              <a:defRPr lang="zh-TW" sz="2000"/>
            </a:lvl5pPr>
            <a:lvl6pPr marL="2286000" indent="0" algn="ctr" latinLnBrk="0">
              <a:buNone/>
              <a:defRPr lang="zh-TW" sz="2000"/>
            </a:lvl6pPr>
            <a:lvl7pPr marL="2743200" indent="0" algn="ctr" latinLnBrk="0">
              <a:buNone/>
              <a:defRPr lang="zh-TW" sz="2000"/>
            </a:lvl7pPr>
            <a:lvl8pPr marL="3200400" indent="0" algn="ctr" latinLnBrk="0">
              <a:buNone/>
              <a:defRPr lang="zh-TW" sz="2000"/>
            </a:lvl8pPr>
            <a:lvl9pPr marL="3657600" indent="0" algn="ctr" latinLnBrk="0">
              <a:buNone/>
              <a:defRPr lang="zh-TW" sz="2000"/>
            </a:lvl9pPr>
          </a:lstStyle>
          <a:p>
            <a:r>
              <a:rPr lang="zh-TW" altLang="en-US" smtClean="0"/>
              <a:t>按一下以編輯母片副標題樣式</a:t>
            </a:r>
            <a:endParaRPr lang="zh-TW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6pPr latinLnBrk="0">
              <a:defRPr lang="zh-TW"/>
            </a:lvl6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2017/10/11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 bwMode="ltGray">
          <a:xfrm>
            <a:off x="0" y="0"/>
            <a:ext cx="12188826" cy="4572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矩形 7"/>
          <p:cNvSpPr/>
          <p:nvPr/>
        </p:nvSpPr>
        <p:spPr bwMode="white">
          <a:xfrm>
            <a:off x="-1" y="4114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anchor="b">
            <a:normAutofit/>
          </a:bodyPr>
          <a:lstStyle>
            <a:lvl1pPr algn="ctr" latinLnBrk="0">
              <a:defRPr lang="zh-TW" sz="5200" b="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4000" y="3810000"/>
            <a:ext cx="9144000" cy="1143000"/>
          </a:xfrm>
        </p:spPr>
        <p:txBody>
          <a:bodyPr anchor="t">
            <a:normAutofit/>
          </a:bodyPr>
          <a:lstStyle>
            <a:lvl1pPr marL="0" indent="0" algn="ctr" latinLnBrk="0">
              <a:spcBef>
                <a:spcPts val="0"/>
              </a:spcBef>
              <a:buNone/>
              <a:defRPr lang="zh-TW" sz="2400" cap="none" baseline="0">
                <a:solidFill>
                  <a:schemeClr val="tx2"/>
                </a:solidFill>
              </a:defRPr>
            </a:lvl1pPr>
            <a:lvl2pPr marL="4572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2017/10/11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替代的章節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anchor="b">
            <a:normAutofit/>
          </a:bodyPr>
          <a:lstStyle>
            <a:lvl1pPr algn="ctr" latinLnBrk="0">
              <a:defRPr lang="zh-TW" sz="5200" b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2413" y="3810000"/>
            <a:ext cx="9144000" cy="1143000"/>
          </a:xfrm>
        </p:spPr>
        <p:txBody>
          <a:bodyPr anchor="t">
            <a:normAutofit/>
          </a:bodyPr>
          <a:lstStyle>
            <a:lvl1pPr marL="0" indent="0" algn="ctr" latinLnBrk="0">
              <a:spcBef>
                <a:spcPts val="0"/>
              </a:spcBef>
              <a:buNone/>
              <a:defRPr lang="zh-TW" sz="2400" cap="none" baseline="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0">
              <a:defRPr lang="zh-TW">
                <a:solidFill>
                  <a:schemeClr val="tx2"/>
                </a:solidFill>
              </a:defRPr>
            </a:lvl1pPr>
          </a:lstStyle>
          <a:p>
            <a:fld id="{9E583DDF-CA54-461A-A486-592D2374C532}" type="datetimeFigureOut">
              <a:pPr/>
              <a:t>2017/10/11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0">
              <a:defRPr lang="zh-TW">
                <a:solidFill>
                  <a:schemeClr val="tx2"/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0">
              <a:defRPr lang="zh-TW"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804328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341120" y="1901952"/>
            <a:ext cx="4572000" cy="4123944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78880" y="1901952"/>
            <a:ext cx="4572000" cy="4123944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D43D-6574-4C7B-808D-C6C12215A4D4}" type="datetimeFigureOut">
              <a:t>2017/10/11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E5F2-81AA-4605-B028-6FBA391056AF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11707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41120" y="1837464"/>
            <a:ext cx="4572000" cy="766588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200" b="0" cap="none" baseline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341120" y="2740732"/>
            <a:ext cx="4572000" cy="3288847"/>
          </a:xfrm>
        </p:spPr>
        <p:txBody>
          <a:bodyPr>
            <a:normAutofit/>
          </a:bodyPr>
          <a:lstStyle>
            <a:lvl1pPr latinLnBrk="0">
              <a:defRPr lang="zh-TW" sz="1800"/>
            </a:lvl1pPr>
            <a:lvl2pPr latinLnBrk="0">
              <a:defRPr lang="zh-TW" sz="1600"/>
            </a:lvl2pPr>
            <a:lvl3pPr latinLnBrk="0">
              <a:defRPr lang="zh-TW" sz="1400"/>
            </a:lvl3pPr>
            <a:lvl4pPr latinLnBrk="0">
              <a:defRPr lang="zh-TW" sz="1200"/>
            </a:lvl4pPr>
            <a:lvl5pPr latinLnBrk="0">
              <a:defRPr lang="zh-TW" sz="1200"/>
            </a:lvl5pPr>
            <a:lvl6pPr latinLnBrk="0">
              <a:defRPr lang="zh-TW" sz="1200"/>
            </a:lvl6pPr>
            <a:lvl7pPr latinLnBrk="0">
              <a:defRPr lang="zh-TW" sz="1200"/>
            </a:lvl7pPr>
            <a:lvl8pPr latinLnBrk="0">
              <a:defRPr lang="zh-TW" sz="1200"/>
            </a:lvl8pPr>
            <a:lvl9pPr latinLnBrk="0">
              <a:defRPr lang="zh-TW"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200" b="0" cap="none" baseline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278880" y="2740732"/>
            <a:ext cx="4572000" cy="3288847"/>
          </a:xfrm>
        </p:spPr>
        <p:txBody>
          <a:bodyPr>
            <a:normAutofit/>
          </a:bodyPr>
          <a:lstStyle>
            <a:lvl1pPr latinLnBrk="0">
              <a:defRPr lang="zh-TW" sz="1800"/>
            </a:lvl1pPr>
            <a:lvl2pPr latinLnBrk="0">
              <a:defRPr lang="zh-TW" sz="1600"/>
            </a:lvl2pPr>
            <a:lvl3pPr latinLnBrk="0">
              <a:defRPr lang="zh-TW" sz="1400"/>
            </a:lvl3pPr>
            <a:lvl4pPr latinLnBrk="0">
              <a:defRPr lang="zh-TW" sz="1200"/>
            </a:lvl4pPr>
            <a:lvl5pPr latinLnBrk="0">
              <a:defRPr lang="zh-TW" sz="1200"/>
            </a:lvl5pPr>
            <a:lvl6pPr latinLnBrk="0">
              <a:defRPr lang="zh-TW" sz="1200"/>
            </a:lvl6pPr>
            <a:lvl7pPr latinLnBrk="0">
              <a:defRPr lang="zh-TW" sz="1200"/>
            </a:lvl7pPr>
            <a:lvl8pPr latinLnBrk="0">
              <a:defRPr lang="zh-TW" sz="1200"/>
            </a:lvl8pPr>
            <a:lvl9pPr latinLnBrk="0">
              <a:defRPr lang="zh-TW"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2017/10/11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2017/10/11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0">
              <a:defRPr lang="zh-TW">
                <a:solidFill>
                  <a:schemeClr val="tx2"/>
                </a:solidFill>
              </a:defRPr>
            </a:lvl1pPr>
          </a:lstStyle>
          <a:p>
            <a:fld id="{9E583DDF-CA54-461A-A486-592D2374C532}" type="datetimeFigureOut">
              <a:pPr/>
              <a:t>2017/10/11</a:t>
            </a:fld>
            <a:endParaRPr lang="zh-TW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latinLnBrk="0">
              <a:defRPr lang="zh-TW">
                <a:solidFill>
                  <a:schemeClr val="tx2"/>
                </a:solidFill>
              </a:defRPr>
            </a:lvl1pPr>
          </a:lstStyle>
          <a:p>
            <a:endParaRPr 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0">
              <a:defRPr lang="zh-TW"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/>
          </a:bodyPr>
          <a:lstStyle>
            <a:lvl1pPr latinLnBrk="0">
              <a:defRPr lang="zh-TW" sz="3400" b="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494212" y="685800"/>
            <a:ext cx="7239001" cy="54864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TW" sz="1600"/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2017/10/11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替代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 bwMode="ltGray">
          <a:xfrm>
            <a:off x="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/>
          </a:bodyPr>
          <a:lstStyle>
            <a:lvl1pPr latinLnBrk="0">
              <a:defRPr lang="zh-TW" sz="3400" b="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62892" y="685800"/>
            <a:ext cx="6370320" cy="54864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TW" sz="16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0">
              <a:defRPr lang="zh-TW">
                <a:solidFill>
                  <a:schemeClr val="tx2"/>
                </a:solidFill>
              </a:defRPr>
            </a:lvl1pPr>
          </a:lstStyle>
          <a:p>
            <a:fld id="{9E583DDF-CA54-461A-A486-592D2374C532}" type="datetimeFigureOut">
              <a:pPr/>
              <a:t>2017/10/11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latinLnBrk="0">
              <a:defRPr lang="zh-TW"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7693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 bwMode="ltGray">
          <a:xfrm>
            <a:off x="731520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923214" y="2362200"/>
            <a:ext cx="3200400" cy="1993392"/>
          </a:xfrm>
        </p:spPr>
        <p:txBody>
          <a:bodyPr anchor="b">
            <a:normAutofit/>
          </a:bodyPr>
          <a:lstStyle>
            <a:lvl1pPr latinLnBrk="0">
              <a:defRPr lang="zh-TW" sz="3400" b="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7315200" cy="6858000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indent="0" algn="ctr" latinLnBrk="0">
              <a:buNone/>
              <a:defRPr lang="zh-TW" sz="3200">
                <a:solidFill>
                  <a:schemeClr val="tx2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923214" y="4355592"/>
            <a:ext cx="3200400" cy="1644614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TW" sz="16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2017/10/11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2017/10/11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2017/10/11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 bwMode="white">
          <a:xfrm>
            <a:off x="1587" y="65836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dirty="0"/>
              <a:t>按一下以編輯母片文字樣式</a:t>
            </a:r>
          </a:p>
          <a:p>
            <a:pPr lvl="1"/>
            <a:r>
              <a:rPr lang="zh-TW" dirty="0"/>
              <a:t>第二層</a:t>
            </a:r>
          </a:p>
          <a:p>
            <a:pPr lvl="2"/>
            <a:r>
              <a:rPr lang="zh-TW" dirty="0"/>
              <a:t>第三層</a:t>
            </a:r>
          </a:p>
          <a:p>
            <a:pPr lvl="3"/>
            <a:r>
              <a:rPr lang="zh-TW" dirty="0"/>
              <a:t>第四層</a:t>
            </a:r>
          </a:p>
          <a:p>
            <a:pPr lvl="4"/>
            <a:r>
              <a:rPr lang="zh-TW" dirty="0"/>
              <a:t>第五層</a:t>
            </a:r>
          </a:p>
          <a:p>
            <a:pPr lvl="5"/>
            <a:r>
              <a:rPr lang="zh-TW" dirty="0"/>
              <a:t>第六層</a:t>
            </a:r>
          </a:p>
          <a:p>
            <a:pPr lvl="6"/>
            <a:r>
              <a:rPr lang="zh-TW" dirty="0"/>
              <a:t>第七層</a:t>
            </a:r>
          </a:p>
          <a:p>
            <a:pPr lvl="7"/>
            <a:r>
              <a:rPr lang="zh-TW" dirty="0"/>
              <a:t>第八層</a:t>
            </a:r>
          </a:p>
          <a:p>
            <a:pPr lvl="8"/>
            <a:r>
              <a:rPr lang="zh-TW" dirty="0"/>
              <a:t>第九層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800">
                <a:solidFill>
                  <a:schemeClr val="bg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E583DDF-CA54-461A-A486-592D2374C532}" type="datetimeFigureOut">
              <a:rPr lang="en-US" altLang="zh-TW" smtClean="0"/>
              <a:pPr/>
              <a:t>10/11/2017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800" cap="all" baseline="0">
                <a:solidFill>
                  <a:schemeClr val="bg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800">
                <a:solidFill>
                  <a:schemeClr val="bg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CA8D9AD5-F248-4919-864A-CFD76CC027D6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2" r:id="rId4"/>
    <p:sldLayoutId id="2147483661" r:id="rId5"/>
    <p:sldLayoutId id="2147483653" r:id="rId6"/>
    <p:sldLayoutId id="2147483654" r:id="rId7"/>
    <p:sldLayoutId id="2147483655" r:id="rId8"/>
    <p:sldLayoutId id="2147483656" r:id="rId9"/>
    <p:sldLayoutId id="2147483663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lang="zh-TW" sz="3400" kern="1200">
          <a:solidFill>
            <a:schemeClr val="tx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" pitchFamily="2" charset="2"/>
        <a:buChar char="§"/>
        <a:defRPr lang="zh-TW" sz="2000" kern="120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SzPct val="80000"/>
        <a:buFont typeface="Wingdings" pitchFamily="2" charset="2"/>
        <a:buChar char="§"/>
        <a:defRPr lang="zh-TW" sz="1800" kern="120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lang="zh-TW" sz="1600" kern="120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lang="zh-TW" sz="1400" kern="120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lang="zh-TW" sz="1400" kern="120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lang="zh-TW" sz="1400" kern="120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lang="zh-TW" sz="1400" kern="1200" baseline="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lang="zh-TW" sz="1400" kern="1200" baseline="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lang="zh-TW" sz="1400" kern="1200" baseline="0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60">
          <p15:clr>
            <a:srgbClr val="F26B43"/>
          </p15:clr>
        </p15:guide>
        <p15:guide id="2" pos="40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1.JP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校園智慧節能保證</a:t>
            </a:r>
            <a:r>
              <a:rPr lang="zh-TW" altLang="en-US" dirty="0" smtClean="0"/>
              <a:t>專案</a:t>
            </a:r>
            <a:r>
              <a:rPr lang="en-US" altLang="zh-TW" dirty="0" smtClean="0"/>
              <a:t>(ESPC)</a:t>
            </a:r>
            <a:endParaRPr lang="zh-TW" dirty="0"/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新北市政府</a:t>
            </a:r>
            <a:r>
              <a:rPr lang="zh-TW" altLang="en-US" dirty="0" smtClean="0"/>
              <a:t>教育局           </a:t>
            </a:r>
            <a:endParaRPr lang="en-US" altLang="zh-TW" dirty="0" smtClean="0"/>
          </a:p>
          <a:p>
            <a:r>
              <a:rPr lang="en-US" altLang="zh-TW" dirty="0"/>
              <a:t> </a:t>
            </a:r>
            <a:r>
              <a:rPr lang="en-US" altLang="zh-TW" dirty="0" smtClean="0"/>
              <a:t>                                                                                     </a:t>
            </a:r>
            <a:r>
              <a:rPr lang="zh-TW" altLang="en-US" dirty="0" smtClean="0"/>
              <a:t>    報告人</a:t>
            </a:r>
            <a:r>
              <a:rPr lang="en-US" altLang="zh-TW" dirty="0" smtClean="0"/>
              <a:t>:</a:t>
            </a:r>
            <a:r>
              <a:rPr lang="zh-TW" altLang="en-US" dirty="0" smtClean="0"/>
              <a:t>鍾敏龍輔導員</a:t>
            </a:r>
            <a:endParaRPr lang="zh-TW" dirty="0"/>
          </a:p>
        </p:txBody>
      </p:sp>
    </p:spTree>
    <p:extLst>
      <p:ext uri="{BB962C8B-B14F-4D97-AF65-F5344CB8AC3E}">
        <p14:creationId xmlns:p14="http://schemas.microsoft.com/office/powerpoint/2010/main" val="279880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流程圖: 儲存資料 7"/>
          <p:cNvSpPr/>
          <p:nvPr/>
        </p:nvSpPr>
        <p:spPr>
          <a:xfrm flipH="1">
            <a:off x="-932507" y="380247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6535" y="-2391561"/>
            <a:ext cx="3200400" cy="1990725"/>
          </a:xfrm>
        </p:spPr>
        <p:txBody>
          <a:bodyPr/>
          <a:lstStyle/>
          <a:p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5298" y="566910"/>
            <a:ext cx="3200400" cy="1622012"/>
          </a:xfrm>
        </p:spPr>
        <p:txBody>
          <a:bodyPr>
            <a:normAutofit/>
          </a:bodyPr>
          <a:lstStyle/>
          <a:p>
            <a:endParaRPr lang="en-US" altLang="zh-TW" sz="6600" b="1" dirty="0" smtClean="0"/>
          </a:p>
        </p:txBody>
      </p:sp>
      <p:pic>
        <p:nvPicPr>
          <p:cNvPr id="1026" name="Picture 2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98" y="2833735"/>
            <a:ext cx="3945331" cy="2797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615946535"/>
              </p:ext>
            </p:extLst>
          </p:nvPr>
        </p:nvGraphicFramePr>
        <p:xfrm>
          <a:off x="5015618" y="371192"/>
          <a:ext cx="7176381" cy="58394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75298" y="862191"/>
            <a:ext cx="32430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haroni" panose="02010803020104030203" pitchFamily="2" charset="-79"/>
              </a:rPr>
              <a:t>一、我疑惑</a:t>
            </a:r>
            <a:endParaRPr lang="zh-TW" altLang="en-US" sz="4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078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流程圖: 儲存資料 7"/>
          <p:cNvSpPr/>
          <p:nvPr/>
        </p:nvSpPr>
        <p:spPr>
          <a:xfrm flipH="1">
            <a:off x="-932507" y="380247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6535" y="-2391561"/>
            <a:ext cx="3200400" cy="1990725"/>
          </a:xfrm>
        </p:spPr>
        <p:txBody>
          <a:bodyPr/>
          <a:lstStyle/>
          <a:p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0" y="790737"/>
            <a:ext cx="3452993" cy="1622012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二、我最省</a:t>
            </a:r>
            <a:endParaRPr lang="zh-TW" sz="4800" b="1" dirty="0"/>
          </a:p>
        </p:txBody>
      </p:sp>
      <p:pic>
        <p:nvPicPr>
          <p:cNvPr id="1026" name="Picture 2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98" y="2833735"/>
            <a:ext cx="3945331" cy="2797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5171440" y="26374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由於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中小學校園照明占總用電</a:t>
            </a:r>
            <a:r>
              <a:rPr lang="en-US" altLang="zh-TW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30-40%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，因此照明用電若能省下</a:t>
            </a:r>
            <a:r>
              <a:rPr lang="en-US" altLang="zh-TW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</a:t>
            </a:r>
            <a:r>
              <a:rPr lang="zh-TW" altLang="en-US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成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，總用電即能省下</a:t>
            </a:r>
            <a:r>
              <a:rPr lang="en-US" altLang="zh-TW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15-20</a:t>
            </a:r>
            <a:r>
              <a:rPr lang="en-US" altLang="zh-TW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%!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9" name="Picture 3" descr="F:\10603-04-新北市106年校園能源管理師工作坊\燈管節電比較表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168" y="1186005"/>
            <a:ext cx="7345363" cy="546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20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流程圖: 儲存資料 7"/>
          <p:cNvSpPr/>
          <p:nvPr/>
        </p:nvSpPr>
        <p:spPr>
          <a:xfrm flipH="1">
            <a:off x="-932507" y="380247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6535" y="-2391561"/>
            <a:ext cx="3200400" cy="1990725"/>
          </a:xfrm>
        </p:spPr>
        <p:txBody>
          <a:bodyPr/>
          <a:lstStyle/>
          <a:p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0" y="743786"/>
            <a:ext cx="4215631" cy="2028641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三、我</a:t>
            </a:r>
            <a:r>
              <a:rPr lang="zh-TW" altLang="en-US" sz="4000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最</a:t>
            </a:r>
            <a:r>
              <a:rPr lang="zh-TW" altLang="en-US" sz="4000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有利</a:t>
            </a:r>
            <a:endParaRPr lang="en-US" altLang="zh-TW" sz="4000" dirty="0">
              <a:solidFill>
                <a:srgbClr val="FF000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026" name="Picture 2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98" y="2833735"/>
            <a:ext cx="3945331" cy="2797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610" y="1198908"/>
            <a:ext cx="7182574" cy="5436282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5242560" y="256032"/>
            <a:ext cx="625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rgbClr val="006DB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用未來省下的電費，換現在明亮的學習環境</a:t>
            </a:r>
            <a:endParaRPr lang="zh-TW" altLang="en-US" sz="2400" dirty="0">
              <a:solidFill>
                <a:srgbClr val="006DB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0763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流程圖: 儲存資料 7"/>
          <p:cNvSpPr/>
          <p:nvPr/>
        </p:nvSpPr>
        <p:spPr>
          <a:xfrm flipH="1">
            <a:off x="-932507" y="380247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6535" y="-2391561"/>
            <a:ext cx="3200400" cy="1990725"/>
          </a:xfrm>
        </p:spPr>
        <p:txBody>
          <a:bodyPr/>
          <a:lstStyle/>
          <a:p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901" y="790737"/>
            <a:ext cx="3200400" cy="1622012"/>
          </a:xfrm>
        </p:spPr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FF0000"/>
                </a:solidFill>
              </a:rPr>
              <a:t>四、我最懂</a:t>
            </a:r>
            <a:endParaRPr lang="zh-TW" sz="4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98" y="2833735"/>
            <a:ext cx="3945331" cy="2797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1656176619"/>
              </p:ext>
            </p:extLst>
          </p:nvPr>
        </p:nvGraphicFramePr>
        <p:xfrm>
          <a:off x="2418263" y="99229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矩形圖說文字 4"/>
          <p:cNvSpPr/>
          <p:nvPr/>
        </p:nvSpPr>
        <p:spPr>
          <a:xfrm>
            <a:off x="8498840" y="5747173"/>
            <a:ext cx="2616199" cy="812800"/>
          </a:xfrm>
          <a:prstGeom prst="wedgeRectCallout">
            <a:avLst>
              <a:gd name="adj1" fmla="val -35917"/>
              <a:gd name="adj2" fmla="val -68899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向未來省下的電費借！</a:t>
            </a:r>
          </a:p>
        </p:txBody>
      </p:sp>
    </p:spTree>
    <p:extLst>
      <p:ext uri="{BB962C8B-B14F-4D97-AF65-F5344CB8AC3E}">
        <p14:creationId xmlns:p14="http://schemas.microsoft.com/office/powerpoint/2010/main" val="336710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流程圖: 儲存資料 7"/>
          <p:cNvSpPr/>
          <p:nvPr/>
        </p:nvSpPr>
        <p:spPr>
          <a:xfrm flipH="1">
            <a:off x="-932507" y="380247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6535" y="-2391561"/>
            <a:ext cx="3200400" cy="1990725"/>
          </a:xfrm>
        </p:spPr>
        <p:txBody>
          <a:bodyPr/>
          <a:lstStyle/>
          <a:p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5298" y="566910"/>
            <a:ext cx="3200400" cy="1622012"/>
          </a:xfrm>
        </p:spPr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FF0000"/>
                </a:solidFill>
              </a:rPr>
              <a:t>五、我最快</a:t>
            </a:r>
            <a:endParaRPr lang="zh-TW" sz="4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98" y="2833735"/>
            <a:ext cx="3945331" cy="2797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897" y="1377916"/>
            <a:ext cx="9653433" cy="5193572"/>
          </a:xfrm>
          <a:prstGeom prst="rect">
            <a:avLst/>
          </a:prstGeom>
          <a:noFill/>
          <a:ln w="57150">
            <a:solidFill>
              <a:srgbClr val="990000"/>
            </a:solidFill>
            <a:miter lim="800000"/>
            <a:headEnd/>
            <a:tailEnd/>
          </a:ln>
          <a:effectLst/>
          <a:scene3d>
            <a:camera prst="obliqueTop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5498592" y="380247"/>
            <a:ext cx="5669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solidFill>
                  <a:srgbClr val="006DB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一分鐘看懂「</a:t>
            </a:r>
            <a:r>
              <a:rPr lang="en-US" altLang="zh-TW" sz="4400" dirty="0" smtClean="0">
                <a:solidFill>
                  <a:srgbClr val="006DB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ESPC</a:t>
            </a:r>
            <a:r>
              <a:rPr lang="zh-TW" altLang="en-US" sz="4400" dirty="0" smtClean="0">
                <a:solidFill>
                  <a:srgbClr val="006DB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sz="4400" dirty="0">
              <a:solidFill>
                <a:srgbClr val="006DB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5382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6535" y="-2391561"/>
            <a:ext cx="3200400" cy="1990725"/>
          </a:xfrm>
        </p:spPr>
        <p:txBody>
          <a:bodyPr/>
          <a:lstStyle/>
          <a:p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5298" y="566910"/>
            <a:ext cx="3200400" cy="1622012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sz="6600" b="1" dirty="0" smtClean="0"/>
              <a:t>節能好方法</a:t>
            </a:r>
            <a:endParaRPr lang="zh-TW" sz="6600" b="1" dirty="0"/>
          </a:p>
        </p:txBody>
      </p:sp>
      <p:pic>
        <p:nvPicPr>
          <p:cNvPr id="1026" name="Picture 2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98" y="2833735"/>
            <a:ext cx="3945331" cy="2797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F:\10603-04-新北市106年校園能源管理師工作坊\105年度新北市校園智慧節電試辦計畫\1050127智慧節電試辦計畫說明會-what+why+how簡報\esco與直接購買比較表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071" y="1285637"/>
            <a:ext cx="8931977" cy="5213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280548" y="493206"/>
            <a:ext cx="61815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這樣會不會太複雜了</a:t>
            </a:r>
            <a:r>
              <a:rPr lang="zh-TW" altLang="en-US" sz="24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啊</a:t>
            </a:r>
            <a:r>
              <a:rPr lang="en-US" altLang="zh-TW" sz="24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?</a:t>
            </a:r>
            <a:r>
              <a:rPr lang="zh-TW" altLang="en-US" sz="24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直接</a:t>
            </a:r>
            <a:r>
              <a:rPr lang="zh-TW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用買的就好了！</a:t>
            </a:r>
          </a:p>
        </p:txBody>
      </p:sp>
    </p:spTree>
    <p:extLst>
      <p:ext uri="{BB962C8B-B14F-4D97-AF65-F5344CB8AC3E}">
        <p14:creationId xmlns:p14="http://schemas.microsoft.com/office/powerpoint/2010/main" val="155537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98" y="2833735"/>
            <a:ext cx="3945331" cy="2797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流程圖: 替代處理程序 4"/>
          <p:cNvSpPr/>
          <p:nvPr/>
        </p:nvSpPr>
        <p:spPr>
          <a:xfrm>
            <a:off x="3125585" y="872836"/>
            <a:ext cx="8164881" cy="5777346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6535" y="-2391561"/>
            <a:ext cx="3200400" cy="1990725"/>
          </a:xfrm>
        </p:spPr>
        <p:txBody>
          <a:bodyPr/>
          <a:lstStyle/>
          <a:p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5298" y="566910"/>
            <a:ext cx="3200400" cy="1622012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sz="6600" b="1" dirty="0" smtClean="0"/>
              <a:t>節能好方法</a:t>
            </a:r>
            <a:r>
              <a:rPr lang="en-US" altLang="zh-TW" sz="6600" b="1" dirty="0" smtClean="0"/>
              <a:t>/2</a:t>
            </a:r>
            <a:endParaRPr lang="zh-TW" sz="6600" b="1" dirty="0"/>
          </a:p>
        </p:txBody>
      </p:sp>
      <p:sp>
        <p:nvSpPr>
          <p:cNvPr id="9" name="內容版面配置區 1"/>
          <p:cNvSpPr txBox="1">
            <a:spLocks/>
          </p:cNvSpPr>
          <p:nvPr/>
        </p:nvSpPr>
        <p:spPr>
          <a:xfrm>
            <a:off x="4754879" y="314289"/>
            <a:ext cx="6535587" cy="47848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2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18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16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14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14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zh-TW" sz="14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zh-TW" sz="14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zh-TW" sz="14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zh-TW" sz="14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endParaRPr lang="zh-TW" altLang="en-US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8" name="內容版面配置區 1"/>
          <p:cNvSpPr txBox="1">
            <a:spLocks/>
          </p:cNvSpPr>
          <p:nvPr/>
        </p:nvSpPr>
        <p:spPr>
          <a:xfrm>
            <a:off x="3566159" y="1091075"/>
            <a:ext cx="7439892" cy="53499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2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18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16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14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lang="zh-TW" sz="14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zh-TW" sz="14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zh-TW" sz="14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zh-TW" sz="14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zh-TW" sz="14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pPr marL="396000" indent="-252000">
              <a:spcBef>
                <a:spcPts val="3000"/>
              </a:spcBef>
            </a:pPr>
            <a:r>
              <a:rPr lang="zh-TW" altLang="en-US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zh-TW" altLang="en-US" b="1" u="sng" dirty="0" smtClean="0">
                <a:solidFill>
                  <a:srgbClr val="FF0000"/>
                </a:solidFill>
                <a:latin typeface="Microsoft YaHei"/>
                <a:ea typeface="Microsoft YaHei"/>
              </a:rPr>
              <a:t>節能績效保證合約</a:t>
            </a:r>
            <a:r>
              <a:rPr lang="en-US" altLang="zh-TW" b="1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(ESPC)</a:t>
            </a:r>
            <a:r>
              <a:rPr lang="zh-TW" altLang="en-US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endParaRPr lang="en-US" altLang="zh-TW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396000" indent="-252000">
              <a:spcBef>
                <a:spcPts val="3000"/>
              </a:spcBef>
            </a:pPr>
            <a:r>
              <a:rPr lang="zh-TW" altLang="en-US" dirty="0" smtClean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又稱自償性專案，節能改善費用從節省之能源費用償還，即學校與</a:t>
            </a:r>
            <a:r>
              <a:rPr lang="zh-TW" altLang="en-US" b="1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能源技術服務公司</a:t>
            </a:r>
            <a:r>
              <a:rPr lang="en-US" altLang="zh-TW" dirty="0" smtClean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(Energy Service </a:t>
            </a:r>
            <a:r>
              <a:rPr lang="en-US" altLang="zh-TW" dirty="0" err="1" smtClean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Company,</a:t>
            </a:r>
            <a:r>
              <a:rPr lang="en-US" altLang="zh-TW" b="1" u="sng" dirty="0" err="1" smtClean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ESCO</a:t>
            </a:r>
            <a:r>
              <a:rPr lang="en-US" altLang="zh-TW" dirty="0" smtClean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  <a:r>
              <a:rPr lang="zh-TW" altLang="en-US" dirty="0" smtClean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簽訂節能績效保證合約，進行節能改善專案時，由</a:t>
            </a:r>
            <a:r>
              <a:rPr lang="en-US" altLang="zh-TW" dirty="0" smtClean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ESCO</a:t>
            </a:r>
            <a:r>
              <a:rPr lang="zh-TW" altLang="en-US" dirty="0" smtClean="0">
                <a:solidFill>
                  <a:srgbClr val="0070C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廠商提供全程服務，並於節能績效保證合約內容規定專案的節能指標、量測與驗證方式以及基準線之訂定。概念如下：</a:t>
            </a:r>
          </a:p>
          <a:p>
            <a:pPr marL="396000" indent="-252000">
              <a:spcBef>
                <a:spcPts val="3000"/>
              </a:spcBef>
            </a:pPr>
            <a:r>
              <a:rPr lang="en-US" altLang="zh-TW" b="1" u="sng" dirty="0" smtClean="0">
                <a:solidFill>
                  <a:srgbClr val="006DB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</a:t>
            </a:r>
            <a:r>
              <a:rPr lang="zh-TW" altLang="en-US" b="1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節能費用攤還</a:t>
            </a:r>
            <a:r>
              <a:rPr lang="zh-TW" altLang="en-US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r>
              <a:rPr lang="zh-TW" altLang="en-US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改善投資費用，由節省能源費用分期攤還。</a:t>
            </a:r>
          </a:p>
          <a:p>
            <a:pPr marL="396000" indent="-252000">
              <a:spcBef>
                <a:spcPts val="3000"/>
              </a:spcBef>
            </a:pPr>
            <a:r>
              <a:rPr lang="en-US" altLang="zh-TW" b="1" u="sng" dirty="0" smtClean="0">
                <a:solidFill>
                  <a:srgbClr val="006DB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2.</a:t>
            </a:r>
            <a:r>
              <a:rPr lang="zh-TW" altLang="en-US" b="1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節能績效保證</a:t>
            </a:r>
            <a:r>
              <a:rPr lang="zh-TW" altLang="en-US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r>
              <a:rPr lang="zh-TW" altLang="en-US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採用節能績效保證合約，保證學校節能績效。即在契約中明確規定在契約期間內，專案沒有達到承諾的節能量時，需由</a:t>
            </a:r>
            <a:r>
              <a:rPr lang="en-US" altLang="zh-TW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ESCO</a:t>
            </a:r>
            <a:r>
              <a:rPr lang="zh-TW" altLang="en-US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賠付全部未達到的節能量經濟損失。</a:t>
            </a:r>
          </a:p>
          <a:p>
            <a:pPr marL="396000" indent="-252000">
              <a:spcBef>
                <a:spcPts val="3000"/>
              </a:spcBef>
            </a:pPr>
            <a:r>
              <a:rPr lang="en-US" altLang="zh-TW" b="1" u="sng" dirty="0" smtClean="0">
                <a:solidFill>
                  <a:srgbClr val="006DB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3.</a:t>
            </a:r>
            <a:r>
              <a:rPr lang="zh-TW" altLang="en-US" b="1" u="sng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節能效益驗證</a:t>
            </a:r>
            <a:r>
              <a:rPr lang="zh-TW" altLang="en-US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：</a:t>
            </a:r>
            <a:r>
              <a:rPr lang="en-US" altLang="zh-TW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PCM+</a:t>
            </a:r>
            <a:r>
              <a:rPr lang="en-US" altLang="zh-TW" dirty="0" smtClean="0">
                <a:solidFill>
                  <a:srgbClr val="006DB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ESCO</a:t>
            </a:r>
            <a:r>
              <a:rPr lang="zh-TW" altLang="en-US" dirty="0" smtClean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廠商必須以適當的方法或程序驗證節能效益。</a:t>
            </a:r>
            <a:endParaRPr lang="zh-TW" altLang="en-US" dirty="0">
              <a:solidFill>
                <a:schemeClr val="tx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38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流程圖: 儲存資料 23"/>
          <p:cNvSpPr/>
          <p:nvPr/>
        </p:nvSpPr>
        <p:spPr>
          <a:xfrm flipH="1">
            <a:off x="-932507" y="461728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5066110" y="2111468"/>
            <a:ext cx="2103181" cy="648072"/>
          </a:xfrm>
          <a:prstGeom prst="rect">
            <a:avLst/>
          </a:prstGeom>
          <a:solidFill>
            <a:srgbClr val="00206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文德國小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46737" y="2111468"/>
            <a:ext cx="2103181" cy="648072"/>
          </a:xfrm>
          <a:prstGeom prst="rect">
            <a:avLst/>
          </a:prstGeom>
          <a:solidFill>
            <a:srgbClr val="00206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澳底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國小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09949" y="2111468"/>
            <a:ext cx="2123552" cy="648072"/>
          </a:xfrm>
          <a:prstGeom prst="rect">
            <a:avLst/>
          </a:prstGeom>
          <a:solidFill>
            <a:srgbClr val="00206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中山國中</a:t>
            </a:r>
          </a:p>
        </p:txBody>
      </p:sp>
      <p:sp>
        <p:nvSpPr>
          <p:cNvPr id="11" name="矩形 10"/>
          <p:cNvSpPr/>
          <p:nvPr/>
        </p:nvSpPr>
        <p:spPr>
          <a:xfrm>
            <a:off x="5066110" y="2759540"/>
            <a:ext cx="2103181" cy="187220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/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汰換燈管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支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 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4,013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6700" indent="-266700"/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省電度數：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195,657(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6700" indent="-266700"/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節省電費：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586,971(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46737" y="2759540"/>
            <a:ext cx="2103181" cy="187220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/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汰換燈管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支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 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1,222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6700" indent="-266700"/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省電度數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43,971(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6700" indent="-266700"/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節省電費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131,913(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 smtClean="0">
                <a:solidFill>
                  <a:schemeClr val="bg1"/>
                </a:solidFill>
              </a:rPr>
              <a:t>)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09949" y="2759540"/>
            <a:ext cx="2123552" cy="187220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/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汰換燈管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支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 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3,412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6700" indent="-266700"/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省電度數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181,797(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6700" indent="-266700"/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節省電費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545,931(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066110" y="4663202"/>
            <a:ext cx="6693369" cy="156558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總汰換：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8,647(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支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燈管、每年約省電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42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1,425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度、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每年約省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126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4,815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110" y="153909"/>
            <a:ext cx="2045842" cy="1957559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415" y="497941"/>
            <a:ext cx="2029296" cy="1378390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49918" y="658855"/>
            <a:ext cx="2283583" cy="1235705"/>
          </a:xfrm>
          <a:prstGeom prst="rect">
            <a:avLst/>
          </a:prstGeom>
        </p:spPr>
      </p:pic>
      <p:sp>
        <p:nvSpPr>
          <p:cNvPr id="20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5298" y="566910"/>
            <a:ext cx="4505344" cy="1622012"/>
          </a:xfrm>
        </p:spPr>
        <p:txBody>
          <a:bodyPr>
            <a:normAutofit fontScale="92500" lnSpcReduction="10000"/>
          </a:bodyPr>
          <a:lstStyle/>
          <a:p>
            <a:r>
              <a:rPr lang="en-US" altLang="zh-TW" sz="6600" b="1" dirty="0" smtClean="0"/>
              <a:t>104</a:t>
            </a:r>
            <a:r>
              <a:rPr lang="zh-TW" altLang="en-US" sz="6600" b="1" dirty="0" smtClean="0"/>
              <a:t>年</a:t>
            </a:r>
            <a:endParaRPr lang="en-US" altLang="zh-TW" sz="6600" b="1" dirty="0" smtClean="0"/>
          </a:p>
          <a:p>
            <a:r>
              <a:rPr lang="zh-TW" altLang="en-US" sz="5200" b="1" dirty="0"/>
              <a:t>先行</a:t>
            </a:r>
            <a:r>
              <a:rPr lang="zh-TW" altLang="en-US" sz="5200" b="1" dirty="0" smtClean="0"/>
              <a:t>試辦</a:t>
            </a:r>
            <a:endParaRPr lang="zh-TW" sz="5200" b="1" dirty="0"/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56" y="2584449"/>
            <a:ext cx="4023478" cy="2675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698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流程圖: 儲存資料 12"/>
          <p:cNvSpPr/>
          <p:nvPr/>
        </p:nvSpPr>
        <p:spPr>
          <a:xfrm flipH="1">
            <a:off x="-932507" y="425515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653761"/>
              </p:ext>
            </p:extLst>
          </p:nvPr>
        </p:nvGraphicFramePr>
        <p:xfrm>
          <a:off x="5115207" y="867889"/>
          <a:ext cx="6826314" cy="513202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94202"/>
                <a:gridCol w="2365870"/>
                <a:gridCol w="3766242"/>
              </a:tblGrid>
              <a:tr h="67893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序號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辦理方式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辦理內容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</a:tr>
              <a:tr h="67893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選擇試辦學校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擇選老舊燈具比率高之國小、國中及高中職學校</a:t>
                      </a:r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所，作為未來推廣示範之對象。</a:t>
                      </a:r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</a:t>
                      </a:r>
                      <a:r>
                        <a:rPr lang="en-US" altLang="zh-TW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ESPC</a:t>
                      </a:r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說明會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讓學校認識</a:t>
                      </a:r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ESPC</a:t>
                      </a:r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操作方式，以節省下的電費汰換老舊燈具。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辦理增能工作坊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協助學校總務人員認識</a:t>
                      </a:r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ESPC</a:t>
                      </a:r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、招標方式、後續付款及維護管理方式。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辦理專家焦點座談會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邀請能源專家、綠基會、會計人員及採購處人員共同討論招標文件及招標方式。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辦理能源管理師工作坊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b="1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要求學校總務</a:t>
                      </a:r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主任及相關人員參與能源管理師訓練，以有效管理校園能源。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67893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辦理推動能源科技學校中長程計畫</a:t>
                      </a:r>
                      <a:r>
                        <a:rPr lang="en-US" altLang="zh-TW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(106-109</a:t>
                      </a:r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邀請專家學者制定中長程計畫指標，以利後續推動，延續能源管理成效。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字版面配置區 3"/>
          <p:cNvSpPr txBox="1">
            <a:spLocks/>
          </p:cNvSpPr>
          <p:nvPr/>
        </p:nvSpPr>
        <p:spPr>
          <a:xfrm>
            <a:off x="175298" y="566910"/>
            <a:ext cx="4505344" cy="16220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600" kern="1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2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r>
              <a:rPr lang="en-US" altLang="zh-TW" sz="6600" b="1" dirty="0" smtClean="0"/>
              <a:t>105</a:t>
            </a:r>
            <a:r>
              <a:rPr lang="zh-TW" altLang="en-US" sz="6600" b="1" dirty="0" smtClean="0"/>
              <a:t>年</a:t>
            </a:r>
          </a:p>
          <a:p>
            <a:r>
              <a:rPr lang="zh-TW" altLang="en-US" sz="5200" b="1" dirty="0" smtClean="0"/>
              <a:t>擴大試辦</a:t>
            </a:r>
            <a:endParaRPr lang="zh-TW" altLang="en-US" sz="5200" b="1" dirty="0"/>
          </a:p>
        </p:txBody>
      </p:sp>
      <p:sp>
        <p:nvSpPr>
          <p:cNvPr id="2" name="文字方塊 1"/>
          <p:cNvSpPr txBox="1"/>
          <p:nvPr/>
        </p:nvSpPr>
        <p:spPr>
          <a:xfrm>
            <a:off x="5123793" y="336076"/>
            <a:ext cx="2301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紮根計畫</a:t>
            </a:r>
            <a:r>
              <a:rPr lang="zh-TW" altLang="en-US" sz="2400" b="1" dirty="0" smtClean="0">
                <a:latin typeface="新細明體"/>
                <a:ea typeface="新細明體"/>
              </a:rPr>
              <a:t>：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1049079" y="3340398"/>
            <a:ext cx="2300738" cy="2349795"/>
          </a:xfrm>
          <a:prstGeom prst="triangle">
            <a:avLst/>
          </a:prstGeom>
          <a:solidFill>
            <a:srgbClr val="006DBC"/>
          </a:solidFill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ESPC</a:t>
            </a:r>
          </a:p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專案</a:t>
            </a:r>
            <a:endPara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1522508" y="2429547"/>
            <a:ext cx="1353879" cy="1378686"/>
          </a:xfrm>
          <a:prstGeom prst="ellipse">
            <a:avLst/>
          </a:prstGeom>
          <a:solidFill>
            <a:srgbClr val="002060"/>
          </a:solidFill>
          <a:ln w="38100">
            <a:solidFill>
              <a:schemeClr val="bg1"/>
            </a:solidFill>
            <a:prstDash val="sysDash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學校</a:t>
            </a:r>
          </a:p>
        </p:txBody>
      </p:sp>
      <p:sp>
        <p:nvSpPr>
          <p:cNvPr id="12" name="橢圓 11"/>
          <p:cNvSpPr/>
          <p:nvPr/>
        </p:nvSpPr>
        <p:spPr>
          <a:xfrm>
            <a:off x="372140" y="4712000"/>
            <a:ext cx="1353879" cy="1378686"/>
          </a:xfrm>
          <a:prstGeom prst="ellipse">
            <a:avLst/>
          </a:prstGeom>
          <a:solidFill>
            <a:srgbClr val="002060"/>
          </a:solidFill>
          <a:ln w="38100">
            <a:solidFill>
              <a:schemeClr val="bg1"/>
            </a:solidFill>
            <a:prstDash val="sysDash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PCM 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量測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驗證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2591361" y="4712000"/>
            <a:ext cx="1353879" cy="1378686"/>
          </a:xfrm>
          <a:prstGeom prst="ellipse">
            <a:avLst/>
          </a:prstGeom>
          <a:solidFill>
            <a:srgbClr val="002060"/>
          </a:solidFill>
          <a:ln w="38100">
            <a:solidFill>
              <a:schemeClr val="bg1"/>
            </a:solidFill>
            <a:prstDash val="sysDash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ESCO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廠商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單箭頭接點 8"/>
          <p:cNvCxnSpPr/>
          <p:nvPr/>
        </p:nvCxnSpPr>
        <p:spPr>
          <a:xfrm>
            <a:off x="2676418" y="3859056"/>
            <a:ext cx="430060" cy="769759"/>
          </a:xfrm>
          <a:prstGeom prst="straightConnector1">
            <a:avLst/>
          </a:prstGeom>
          <a:ln w="38100">
            <a:solidFill>
              <a:schemeClr val="bg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單箭頭接點 17"/>
          <p:cNvCxnSpPr/>
          <p:nvPr/>
        </p:nvCxnSpPr>
        <p:spPr>
          <a:xfrm>
            <a:off x="1733691" y="5927656"/>
            <a:ext cx="857670" cy="0"/>
          </a:xfrm>
          <a:prstGeom prst="straightConnector1">
            <a:avLst/>
          </a:prstGeom>
          <a:ln w="38100">
            <a:solidFill>
              <a:schemeClr val="bg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單箭頭接點 23"/>
          <p:cNvCxnSpPr/>
          <p:nvPr/>
        </p:nvCxnSpPr>
        <p:spPr>
          <a:xfrm flipH="1">
            <a:off x="1293639" y="3859056"/>
            <a:ext cx="440052" cy="769759"/>
          </a:xfrm>
          <a:prstGeom prst="straightConnector1">
            <a:avLst/>
          </a:prstGeom>
          <a:ln w="38100">
            <a:solidFill>
              <a:schemeClr val="bg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字方塊 29"/>
          <p:cNvSpPr txBox="1"/>
          <p:nvPr/>
        </p:nvSpPr>
        <p:spPr>
          <a:xfrm>
            <a:off x="2891448" y="363906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通過驗證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付款</a:t>
            </a:r>
          </a:p>
        </p:txBody>
      </p:sp>
      <p:sp>
        <p:nvSpPr>
          <p:cNvPr id="33" name="文字方塊 32"/>
          <p:cNvSpPr txBox="1"/>
          <p:nvPr/>
        </p:nvSpPr>
        <p:spPr>
          <a:xfrm>
            <a:off x="114001" y="3500560"/>
            <a:ext cx="15115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委託第三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公正單位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教育局出資</a:t>
            </a:r>
            <a:r>
              <a: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45" name="文字方塊 44"/>
          <p:cNvSpPr txBox="1"/>
          <p:nvPr/>
        </p:nvSpPr>
        <p:spPr>
          <a:xfrm>
            <a:off x="1087658" y="6238877"/>
            <a:ext cx="2262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針對節能率進行驗證</a:t>
            </a:r>
            <a:endParaRPr lang="en-US" altLang="zh-TW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333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流程圖: 儲存資料 9"/>
          <p:cNvSpPr/>
          <p:nvPr/>
        </p:nvSpPr>
        <p:spPr>
          <a:xfrm flipH="1">
            <a:off x="-932507" y="479834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版面配置區 3"/>
          <p:cNvSpPr txBox="1">
            <a:spLocks/>
          </p:cNvSpPr>
          <p:nvPr/>
        </p:nvSpPr>
        <p:spPr>
          <a:xfrm>
            <a:off x="175298" y="566910"/>
            <a:ext cx="4505344" cy="16220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600" kern="1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2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r>
              <a:rPr lang="en-US" altLang="zh-TW" sz="6600" b="1" dirty="0" smtClean="0"/>
              <a:t>105</a:t>
            </a:r>
            <a:r>
              <a:rPr lang="zh-TW" altLang="en-US" sz="6600" b="1" dirty="0" smtClean="0"/>
              <a:t>年</a:t>
            </a:r>
          </a:p>
          <a:p>
            <a:r>
              <a:rPr lang="zh-TW" altLang="en-US" sz="5200" b="1" dirty="0" smtClean="0"/>
              <a:t>試辦</a:t>
            </a:r>
            <a:r>
              <a:rPr lang="zh-TW" altLang="en-US" sz="5200" b="1" dirty="0"/>
              <a:t>成果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501345"/>
              </p:ext>
            </p:extLst>
          </p:nvPr>
        </p:nvGraphicFramePr>
        <p:xfrm>
          <a:off x="4916049" y="398616"/>
          <a:ext cx="7085828" cy="578174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873779"/>
                <a:gridCol w="1567129"/>
                <a:gridCol w="1548576"/>
                <a:gridCol w="1584176"/>
                <a:gridCol w="1512168"/>
              </a:tblGrid>
              <a:tr h="51844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編號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學校名稱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汰換燈管</a:t>
                      </a:r>
                      <a:r>
                        <a:rPr 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</a:t>
                      </a:r>
                      <a:endParaRPr lang="en-US" altLang="zh-TW" sz="1800" b="1" kern="100" dirty="0" smtClean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支</a:t>
                      </a: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省</a:t>
                      </a: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</a:t>
                      </a:r>
                      <a:r>
                        <a:rPr 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度數</a:t>
                      </a: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節省電費</a:t>
                      </a: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新店國小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2,288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83,585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250,754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瑞芳國小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627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80,788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242,364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集美國小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3,273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179,114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537,342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忠義國小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1,476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58,208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174,624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林口國小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1,794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209,910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629,730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萬里國中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80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6,948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20,844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正德國中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5,297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15,891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福營國中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624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39,359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118,077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樹林高中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213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21,384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64,151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永平高中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339</a:t>
                      </a:r>
                      <a:endParaRPr lang="zh-TW" sz="1800" b="1" kern="10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35,323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105,970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瑞芳高工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1,982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120,072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360,216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46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總計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1,2744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839,988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2,519,963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0329421"/>
              </p:ext>
            </p:extLst>
          </p:nvPr>
        </p:nvGraphicFramePr>
        <p:xfrm>
          <a:off x="413573" y="2188922"/>
          <a:ext cx="4028793" cy="4191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921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流程圖: 儲存資料 34"/>
          <p:cNvSpPr/>
          <p:nvPr/>
        </p:nvSpPr>
        <p:spPr>
          <a:xfrm flipH="1">
            <a:off x="-932507" y="479834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版面配置區 3"/>
          <p:cNvSpPr txBox="1">
            <a:spLocks/>
          </p:cNvSpPr>
          <p:nvPr/>
        </p:nvSpPr>
        <p:spPr>
          <a:xfrm>
            <a:off x="0" y="550226"/>
            <a:ext cx="4505344" cy="16220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600" kern="1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2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r>
              <a:rPr lang="en-US" altLang="zh-TW" sz="6600" b="1" dirty="0" smtClean="0"/>
              <a:t>106</a:t>
            </a:r>
            <a:r>
              <a:rPr lang="zh-TW" altLang="en-US" sz="6600" b="1" dirty="0" smtClean="0"/>
              <a:t>年</a:t>
            </a:r>
            <a:endParaRPr lang="en-US" altLang="zh-TW" sz="6600" b="1" dirty="0" smtClean="0"/>
          </a:p>
          <a:p>
            <a:r>
              <a:rPr lang="zh-TW" altLang="en-US" sz="3900" b="1" dirty="0" smtClean="0"/>
              <a:t>全面推廣</a:t>
            </a:r>
            <a:endParaRPr lang="zh-TW" altLang="en-US" sz="3900" b="1" dirty="0"/>
          </a:p>
        </p:txBody>
      </p:sp>
      <p:sp>
        <p:nvSpPr>
          <p:cNvPr id="21" name="矩形 20"/>
          <p:cNvSpPr/>
          <p:nvPr/>
        </p:nvSpPr>
        <p:spPr>
          <a:xfrm>
            <a:off x="5517510" y="355387"/>
            <a:ext cx="6239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49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所一般教室燈具超過</a:t>
            </a: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50%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以上之學校參與。</a:t>
            </a:r>
            <a:endParaRPr lang="en-US" altLang="zh-TW" sz="24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544495157"/>
              </p:ext>
            </p:extLst>
          </p:nvPr>
        </p:nvGraphicFramePr>
        <p:xfrm>
          <a:off x="5136707" y="198671"/>
          <a:ext cx="6931247" cy="312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矩形 7"/>
          <p:cNvSpPr/>
          <p:nvPr/>
        </p:nvSpPr>
        <p:spPr>
          <a:xfrm>
            <a:off x="5156791" y="2594344"/>
            <a:ext cx="1807535" cy="372139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委託廠商協助入校盤整各校用點情形，並提供各校用電報告書。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協助各校進行用電相關規劃設計，利於後續辦理招標事宜。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協助學校建立用電基準線。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733414" y="2594344"/>
            <a:ext cx="1807535" cy="3721396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招標方式：評分及格最低標。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由各校自行招標。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預計於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日完成汰換。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246241" y="2594344"/>
            <a:ext cx="1807535" cy="3721396"/>
          </a:xfrm>
          <a:prstGeom prst="rect">
            <a:avLst/>
          </a:prstGeom>
          <a:solidFill>
            <a:srgbClr val="F08F1E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委託規劃設計廠商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b="1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pcm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需每年協助學校，審查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ESCO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廠商提送之報告書，以利後續付款。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付款標準是依據學校與廠商所節約率為準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最低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50%)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1350"/>
            <a:ext cx="4850213" cy="463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2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72000">
              <a:schemeClr val="bg2"/>
            </a:gs>
            <a:gs pos="100000">
              <a:schemeClr val="bg2">
                <a:lumMod val="9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流程圖: 儲存資料 34"/>
          <p:cNvSpPr/>
          <p:nvPr/>
        </p:nvSpPr>
        <p:spPr>
          <a:xfrm flipH="1">
            <a:off x="-932507" y="479834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版面配置區 3"/>
          <p:cNvSpPr txBox="1">
            <a:spLocks/>
          </p:cNvSpPr>
          <p:nvPr/>
        </p:nvSpPr>
        <p:spPr>
          <a:xfrm>
            <a:off x="0" y="550226"/>
            <a:ext cx="4505344" cy="16220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600" kern="1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2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r>
              <a:rPr lang="en-US" altLang="zh-TW" sz="6600" b="1" dirty="0" smtClean="0"/>
              <a:t>106</a:t>
            </a:r>
            <a:r>
              <a:rPr lang="zh-TW" altLang="en-US" sz="6600" b="1" dirty="0" smtClean="0"/>
              <a:t>年</a:t>
            </a:r>
            <a:endParaRPr lang="en-US" altLang="zh-TW" sz="6600" b="1" dirty="0" smtClean="0"/>
          </a:p>
          <a:p>
            <a:r>
              <a:rPr lang="zh-TW" altLang="en-US" sz="3900" b="1" dirty="0"/>
              <a:t>能源教育計畫</a:t>
            </a:r>
          </a:p>
        </p:txBody>
      </p:sp>
      <p:sp>
        <p:nvSpPr>
          <p:cNvPr id="10" name="橢圓 9"/>
          <p:cNvSpPr/>
          <p:nvPr/>
        </p:nvSpPr>
        <p:spPr>
          <a:xfrm>
            <a:off x="8932266" y="166643"/>
            <a:ext cx="1246300" cy="1247264"/>
          </a:xfrm>
          <a:prstGeom prst="ellipse">
            <a:avLst/>
          </a:prstGeom>
          <a:solidFill>
            <a:srgbClr val="FFFF00"/>
          </a:solidFill>
          <a:ln w="28575">
            <a:solidFill>
              <a:srgbClr val="006D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能源雲</a:t>
            </a:r>
          </a:p>
        </p:txBody>
      </p:sp>
      <p:sp>
        <p:nvSpPr>
          <p:cNvPr id="11" name="橢圓 10"/>
          <p:cNvSpPr/>
          <p:nvPr/>
        </p:nvSpPr>
        <p:spPr>
          <a:xfrm>
            <a:off x="10446156" y="1949845"/>
            <a:ext cx="1313453" cy="1297423"/>
          </a:xfrm>
          <a:prstGeom prst="ellipse">
            <a:avLst/>
          </a:prstGeom>
          <a:solidFill>
            <a:srgbClr val="FFC0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能源中心學校</a:t>
            </a:r>
          </a:p>
        </p:txBody>
      </p:sp>
      <p:sp>
        <p:nvSpPr>
          <p:cNvPr id="12" name="橢圓 11"/>
          <p:cNvSpPr/>
          <p:nvPr/>
        </p:nvSpPr>
        <p:spPr>
          <a:xfrm>
            <a:off x="7151039" y="1949845"/>
            <a:ext cx="1367267" cy="1297423"/>
          </a:xfrm>
          <a:prstGeom prst="ellipse">
            <a:avLst/>
          </a:prstGeom>
          <a:solidFill>
            <a:srgbClr val="FFC0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能源科技</a:t>
            </a:r>
            <a:r>
              <a:rPr lang="zh-TW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學校中長程計畫</a:t>
            </a:r>
            <a:endParaRPr lang="zh-TW" altLang="en-US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8840934" y="3637141"/>
            <a:ext cx="1337632" cy="1340379"/>
          </a:xfrm>
          <a:prstGeom prst="ellipse">
            <a:avLst/>
          </a:prstGeom>
          <a:solidFill>
            <a:srgbClr val="990000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低碳</a:t>
            </a:r>
            <a:r>
              <a:rPr lang="zh-TW" altLang="en-US" dirty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教育方案甄選</a:t>
            </a:r>
          </a:p>
        </p:txBody>
      </p:sp>
      <p:sp>
        <p:nvSpPr>
          <p:cNvPr id="26" name="橢圓 25"/>
          <p:cNvSpPr/>
          <p:nvPr/>
        </p:nvSpPr>
        <p:spPr>
          <a:xfrm>
            <a:off x="7151039" y="175296"/>
            <a:ext cx="1259972" cy="1238611"/>
          </a:xfrm>
          <a:prstGeom prst="ellipse">
            <a:avLst/>
          </a:prstGeom>
          <a:solidFill>
            <a:srgbClr val="FFFF00"/>
          </a:solidFill>
          <a:ln w="28575">
            <a:solidFill>
              <a:srgbClr val="006D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ESPC</a:t>
            </a:r>
            <a:r>
              <a:rPr lang="zh-TW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專案</a:t>
            </a:r>
            <a:endParaRPr lang="zh-TW" altLang="en-US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橢圓 26"/>
          <p:cNvSpPr/>
          <p:nvPr/>
        </p:nvSpPr>
        <p:spPr>
          <a:xfrm>
            <a:off x="8780053" y="5184566"/>
            <a:ext cx="1398513" cy="1340379"/>
          </a:xfrm>
          <a:prstGeom prst="ellipse">
            <a:avLst/>
          </a:prstGeom>
          <a:solidFill>
            <a:srgbClr val="990000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特務</a:t>
            </a:r>
            <a:r>
              <a:rPr lang="en-US" altLang="zh-TW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C-</a:t>
            </a:r>
            <a:r>
              <a:rPr lang="zh-TW" altLang="en-US" dirty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能源教育特展</a:t>
            </a:r>
          </a:p>
        </p:txBody>
      </p:sp>
      <p:sp>
        <p:nvSpPr>
          <p:cNvPr id="28" name="橢圓 27"/>
          <p:cNvSpPr/>
          <p:nvPr/>
        </p:nvSpPr>
        <p:spPr>
          <a:xfrm>
            <a:off x="7151039" y="3637141"/>
            <a:ext cx="1384020" cy="1340379"/>
          </a:xfrm>
          <a:prstGeom prst="ellipse">
            <a:avLst/>
          </a:prstGeom>
          <a:solidFill>
            <a:srgbClr val="990000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能源教育遊學計畫</a:t>
            </a:r>
            <a:endParaRPr lang="zh-TW" altLang="en-US" dirty="0">
              <a:ln w="127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8907658" y="1949845"/>
            <a:ext cx="1270908" cy="1276942"/>
          </a:xfrm>
          <a:prstGeom prst="ellipse">
            <a:avLst/>
          </a:prstGeom>
          <a:solidFill>
            <a:srgbClr val="FFC000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</a:t>
            </a:r>
            <a:r>
              <a:rPr lang="zh-TW" altLang="en-US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管理</a:t>
            </a:r>
            <a:r>
              <a:rPr lang="zh-TW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師工作坊</a:t>
            </a:r>
            <a:endParaRPr lang="zh-TW" altLang="en-US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圓角矩形 1"/>
          <p:cNvSpPr/>
          <p:nvPr/>
        </p:nvSpPr>
        <p:spPr>
          <a:xfrm>
            <a:off x="5092995" y="566316"/>
            <a:ext cx="1903228" cy="627320"/>
          </a:xfrm>
          <a:prstGeom prst="roundRect">
            <a:avLst/>
          </a:prstGeom>
          <a:solidFill>
            <a:srgbClr val="002060"/>
          </a:solidFill>
          <a:ln w="19050"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充實硬體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設備</a:t>
            </a:r>
          </a:p>
        </p:txBody>
      </p:sp>
      <p:sp>
        <p:nvSpPr>
          <p:cNvPr id="20" name="圓角矩形 19"/>
          <p:cNvSpPr/>
          <p:nvPr/>
        </p:nvSpPr>
        <p:spPr>
          <a:xfrm>
            <a:off x="5092995" y="2355535"/>
            <a:ext cx="1903228" cy="627320"/>
          </a:xfrm>
          <a:prstGeom prst="roundRect">
            <a:avLst/>
          </a:prstGeom>
          <a:solidFill>
            <a:srgbClr val="0070C0"/>
          </a:solidFill>
          <a:ln w="19050"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培養能源素養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>
            <a:off x="7151039" y="1711943"/>
            <a:ext cx="4976185" cy="9804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>
            <a:off x="7242065" y="3448190"/>
            <a:ext cx="4976185" cy="9804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" name="圓角矩形 24"/>
          <p:cNvSpPr/>
          <p:nvPr/>
        </p:nvSpPr>
        <p:spPr>
          <a:xfrm>
            <a:off x="5092995" y="4133124"/>
            <a:ext cx="1903228" cy="627320"/>
          </a:xfrm>
          <a:prstGeom prst="roundRect">
            <a:avLst/>
          </a:prstGeom>
          <a:solidFill>
            <a:srgbClr val="00B0F0"/>
          </a:solidFill>
          <a:ln w="19050"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擴大師生參與</a:t>
            </a:r>
          </a:p>
        </p:txBody>
      </p:sp>
      <p:sp>
        <p:nvSpPr>
          <p:cNvPr id="29" name="橢圓 28"/>
          <p:cNvSpPr/>
          <p:nvPr/>
        </p:nvSpPr>
        <p:spPr>
          <a:xfrm>
            <a:off x="7151039" y="5184566"/>
            <a:ext cx="1384020" cy="1340379"/>
          </a:xfrm>
          <a:prstGeom prst="ellipse">
            <a:avLst/>
          </a:prstGeom>
          <a:solidFill>
            <a:srgbClr val="990000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再生</a:t>
            </a:r>
            <a:endParaRPr lang="en-US" altLang="zh-TW" dirty="0" smtClean="0">
              <a:ln w="127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</a:t>
            </a:r>
            <a:endParaRPr lang="en-US" altLang="zh-TW" dirty="0" smtClean="0">
              <a:ln w="127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競賽</a:t>
            </a:r>
            <a:endParaRPr lang="zh-TW" altLang="en-US" dirty="0">
              <a:ln w="127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0" name="圖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41" y="3457994"/>
            <a:ext cx="4039029" cy="18562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3" name="向下箭號 32"/>
          <p:cNvSpPr/>
          <p:nvPr/>
        </p:nvSpPr>
        <p:spPr>
          <a:xfrm>
            <a:off x="5667153" y="1499191"/>
            <a:ext cx="808075" cy="66985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向下箭號 33"/>
          <p:cNvSpPr/>
          <p:nvPr/>
        </p:nvSpPr>
        <p:spPr>
          <a:xfrm>
            <a:off x="5667153" y="3302012"/>
            <a:ext cx="808075" cy="66985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流程圖: 接點 6"/>
          <p:cNvSpPr/>
          <p:nvPr/>
        </p:nvSpPr>
        <p:spPr>
          <a:xfrm>
            <a:off x="10237957" y="3637141"/>
            <a:ext cx="1759310" cy="12565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10513199" y="3799498"/>
            <a:ext cx="12793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萬里國小、中園國小、埔墘國小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流程圖: 接點 30"/>
          <p:cNvSpPr/>
          <p:nvPr/>
        </p:nvSpPr>
        <p:spPr>
          <a:xfrm>
            <a:off x="10354732" y="5105400"/>
            <a:ext cx="1772491" cy="155786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0611649" y="5320242"/>
            <a:ext cx="12293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校園社區推廣能源教育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406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2000">
              <a:schemeClr val="bg2"/>
            </a:gs>
            <a:gs pos="100000">
              <a:schemeClr val="bg2">
                <a:lumMod val="9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en-US" altLang="zh-TW" sz="5400" b="1" dirty="0" smtClean="0">
                <a:solidFill>
                  <a:srgbClr val="FF0000"/>
                </a:solidFill>
              </a:rPr>
              <a:t>104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年</a:t>
            </a:r>
            <a:endParaRPr lang="en-US" altLang="zh-TW" sz="5400" b="1" dirty="0" smtClean="0">
              <a:solidFill>
                <a:srgbClr val="FF0000"/>
              </a:solidFill>
            </a:endParaRPr>
          </a:p>
          <a:p>
            <a:pPr marL="45720" indent="0">
              <a:buNone/>
            </a:pPr>
            <a:r>
              <a:rPr lang="zh-TW" altLang="en-US" sz="2400" b="1" dirty="0"/>
              <a:t>有木國小等</a:t>
            </a:r>
            <a:r>
              <a:rPr lang="en-US" altLang="zh-TW" sz="2400" b="1" dirty="0"/>
              <a:t>6</a:t>
            </a:r>
            <a:r>
              <a:rPr lang="zh-TW" altLang="en-US" sz="2400" b="1" dirty="0" smtClean="0"/>
              <a:t>校共計</a:t>
            </a:r>
            <a:r>
              <a:rPr lang="zh-TW" altLang="en-US" sz="2400" b="1" dirty="0"/>
              <a:t>汰換</a:t>
            </a:r>
            <a:r>
              <a:rPr lang="en-US" altLang="zh-TW" sz="2400" b="1" dirty="0"/>
              <a:t>4,043</a:t>
            </a:r>
            <a:r>
              <a:rPr lang="zh-TW" altLang="en-US" sz="2400" b="1" dirty="0"/>
              <a:t>支燈管</a:t>
            </a:r>
            <a:r>
              <a:rPr lang="zh-TW" altLang="en-US" sz="2400" b="1" dirty="0" smtClean="0"/>
              <a:t>，截自</a:t>
            </a:r>
            <a:r>
              <a:rPr lang="en-US" altLang="zh-TW" sz="2400" b="1" dirty="0" smtClean="0"/>
              <a:t>105</a:t>
            </a:r>
            <a:r>
              <a:rPr lang="zh-TW" altLang="en-US" sz="2400" b="1" dirty="0"/>
              <a:t>年</a:t>
            </a:r>
            <a:r>
              <a:rPr lang="en-US" altLang="zh-TW" sz="2400" b="1" dirty="0"/>
              <a:t>12</a:t>
            </a:r>
            <a:r>
              <a:rPr lang="zh-TW" altLang="en-US" sz="2400" b="1" dirty="0"/>
              <a:t>月止整體節電度數約為</a:t>
            </a:r>
            <a:r>
              <a:rPr lang="en-US" altLang="zh-TW" sz="2400" b="1" dirty="0"/>
              <a:t>4</a:t>
            </a:r>
            <a:r>
              <a:rPr lang="zh-TW" altLang="en-US" sz="2400" b="1" dirty="0"/>
              <a:t>萬</a:t>
            </a:r>
            <a:r>
              <a:rPr lang="en-US" altLang="zh-TW" sz="2400" b="1" dirty="0"/>
              <a:t>8,168</a:t>
            </a:r>
            <a:r>
              <a:rPr lang="zh-TW" altLang="en-US" sz="2400" b="1" dirty="0"/>
              <a:t>度，一年節省電費約新臺幣</a:t>
            </a:r>
            <a:r>
              <a:rPr lang="en-US" altLang="zh-TW" sz="2400" b="1" dirty="0"/>
              <a:t>14</a:t>
            </a:r>
            <a:r>
              <a:rPr lang="zh-TW" altLang="en-US" sz="2400" b="1" dirty="0"/>
              <a:t>萬</a:t>
            </a:r>
            <a:r>
              <a:rPr lang="en-US" altLang="zh-TW" sz="2400" b="1" dirty="0"/>
              <a:t>4,504</a:t>
            </a:r>
            <a:r>
              <a:rPr lang="zh-TW" altLang="en-US" sz="2400" b="1" dirty="0"/>
              <a:t>元</a:t>
            </a:r>
            <a:r>
              <a:rPr lang="zh-TW" altLang="en-US" sz="2400" b="1" dirty="0" smtClean="0"/>
              <a:t>。</a:t>
            </a:r>
            <a:endParaRPr lang="en-US" altLang="zh-TW" sz="2400" b="1" dirty="0" smtClean="0"/>
          </a:p>
          <a:p>
            <a:pPr marL="45720" indent="0">
              <a:buNone/>
            </a:pPr>
            <a:r>
              <a:rPr lang="en-US" altLang="zh-TW" sz="5400" b="1" dirty="0" smtClean="0">
                <a:solidFill>
                  <a:srgbClr val="FF0000"/>
                </a:solidFill>
              </a:rPr>
              <a:t>106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年</a:t>
            </a:r>
            <a:endParaRPr lang="en-US" altLang="zh-TW" sz="5400" b="1" dirty="0" smtClean="0">
              <a:solidFill>
                <a:srgbClr val="FF0000"/>
              </a:solidFill>
            </a:endParaRPr>
          </a:p>
          <a:p>
            <a:pPr marL="85725" indent="-41275">
              <a:buNone/>
            </a:pPr>
            <a:r>
              <a:rPr lang="zh-TW" altLang="en-US" sz="2400" b="1" dirty="0" smtClean="0"/>
              <a:t>本局已於</a:t>
            </a:r>
            <a:r>
              <a:rPr lang="en-US" altLang="zh-TW" sz="2400" b="1" dirty="0" smtClean="0"/>
              <a:t>106.2.17</a:t>
            </a:r>
            <a:r>
              <a:rPr lang="zh-TW" altLang="en-US" sz="2400" b="1" dirty="0" smtClean="0"/>
              <a:t>發文補助</a:t>
            </a:r>
            <a:r>
              <a:rPr lang="en-US" altLang="zh-TW" sz="2400" b="1" dirty="0" smtClean="0"/>
              <a:t>11</a:t>
            </a:r>
            <a:r>
              <a:rPr lang="zh-TW" altLang="en-US" sz="2400" b="1" dirty="0" smtClean="0"/>
              <a:t>所學校，總計</a:t>
            </a:r>
            <a:r>
              <a:rPr lang="en-US" altLang="zh-TW" sz="2400" b="1" dirty="0" smtClean="0"/>
              <a:t>420</a:t>
            </a:r>
            <a:r>
              <a:rPr lang="zh-TW" altLang="en-US" sz="2400" b="1" dirty="0"/>
              <a:t>萬</a:t>
            </a:r>
            <a:r>
              <a:rPr lang="zh-TW" altLang="en-US" sz="2400" b="1" dirty="0" smtClean="0"/>
              <a:t>元汰換老舊燈具，預計</a:t>
            </a:r>
            <a:r>
              <a:rPr lang="en-US" altLang="zh-TW" sz="2400" b="1" dirty="0" smtClean="0"/>
              <a:t>106</a:t>
            </a:r>
            <a:r>
              <a:rPr lang="zh-TW" altLang="en-US" sz="2400" b="1" dirty="0" smtClean="0"/>
              <a:t>年</a:t>
            </a:r>
            <a:r>
              <a:rPr lang="en-US" altLang="zh-TW" sz="2400" b="1" dirty="0" smtClean="0"/>
              <a:t>12</a:t>
            </a:r>
            <a:r>
              <a:rPr lang="zh-TW" altLang="en-US" sz="2400" b="1" dirty="0" smtClean="0"/>
              <a:t>月底完工。</a:t>
            </a:r>
            <a:endParaRPr lang="en-US" altLang="zh-TW" sz="2400" b="1" dirty="0" smtClean="0"/>
          </a:p>
          <a:p>
            <a:pPr marL="45720" indent="0">
              <a:buNone/>
            </a:pPr>
            <a:endParaRPr lang="zh-TW" altLang="en-US" sz="5400" b="1" dirty="0"/>
          </a:p>
          <a:p>
            <a:pPr marL="45720" indent="0">
              <a:buNone/>
            </a:pPr>
            <a:endParaRPr lang="zh-TW" altLang="en-US" sz="5400" b="1" dirty="0"/>
          </a:p>
        </p:txBody>
      </p:sp>
      <p:sp>
        <p:nvSpPr>
          <p:cNvPr id="6" name="流程圖: 儲存資料 5"/>
          <p:cNvSpPr/>
          <p:nvPr/>
        </p:nvSpPr>
        <p:spPr>
          <a:xfrm flipH="1">
            <a:off x="-932507" y="479834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版面配置區 3"/>
          <p:cNvSpPr txBox="1">
            <a:spLocks/>
          </p:cNvSpPr>
          <p:nvPr/>
        </p:nvSpPr>
        <p:spPr>
          <a:xfrm>
            <a:off x="175298" y="566910"/>
            <a:ext cx="4505344" cy="1622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600" kern="1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2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r>
              <a:rPr lang="zh-TW" altLang="en-US" sz="4800" b="1" dirty="0"/>
              <a:t>偏</a:t>
            </a:r>
            <a:r>
              <a:rPr lang="zh-TW" altLang="en-US" sz="4800" b="1" dirty="0" smtClean="0"/>
              <a:t>鄉小校</a:t>
            </a:r>
            <a:endParaRPr lang="en-US" altLang="zh-TW" sz="4800" b="1" dirty="0" smtClean="0"/>
          </a:p>
          <a:p>
            <a:r>
              <a:rPr lang="zh-TW" altLang="en-US" sz="4800" b="1" dirty="0"/>
              <a:t>專案補助</a:t>
            </a:r>
            <a:endParaRPr lang="zh-TW" altLang="en-US" sz="4800" b="1" dirty="0" smtClean="0"/>
          </a:p>
        </p:txBody>
      </p:sp>
      <p:sp>
        <p:nvSpPr>
          <p:cNvPr id="8" name="矩形 7"/>
          <p:cNvSpPr/>
          <p:nvPr/>
        </p:nvSpPr>
        <p:spPr>
          <a:xfrm>
            <a:off x="286693" y="2403724"/>
            <a:ext cx="40770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鑒於偏鄉小校燈具數量及使用電量較低，故由本局編列</a:t>
            </a:r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</a:t>
            </a: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預算或爭取中央</a:t>
            </a:r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推動智慧</a:t>
            </a: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城市節電計畫」補助經費辦理</a:t>
            </a:r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偏鄉</a:t>
            </a: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小校之汰換作業</a:t>
            </a:r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 descr="20724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25" y="4478518"/>
            <a:ext cx="3519008" cy="1976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096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endParaRPr lang="zh-TW" altLang="en-US" sz="5400" b="1" dirty="0"/>
          </a:p>
          <a:p>
            <a:pPr marL="45720" indent="0">
              <a:buNone/>
            </a:pPr>
            <a:endParaRPr lang="zh-TW" altLang="en-US" sz="5400" b="1" dirty="0"/>
          </a:p>
        </p:txBody>
      </p:sp>
      <p:sp>
        <p:nvSpPr>
          <p:cNvPr id="6" name="流程圖: 儲存資料 5"/>
          <p:cNvSpPr/>
          <p:nvPr/>
        </p:nvSpPr>
        <p:spPr>
          <a:xfrm flipH="1">
            <a:off x="-932507" y="479834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版面配置區 3"/>
          <p:cNvSpPr txBox="1">
            <a:spLocks/>
          </p:cNvSpPr>
          <p:nvPr/>
        </p:nvSpPr>
        <p:spPr>
          <a:xfrm>
            <a:off x="175298" y="566910"/>
            <a:ext cx="4505344" cy="1622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600" kern="1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2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r>
              <a:rPr lang="en-US" altLang="zh-TW" sz="4800" b="1" dirty="0" smtClean="0"/>
              <a:t>104-106</a:t>
            </a:r>
          </a:p>
          <a:p>
            <a:r>
              <a:rPr lang="zh-TW" altLang="en-US" sz="4800" b="1" dirty="0" smtClean="0"/>
              <a:t>節能績效</a:t>
            </a:r>
          </a:p>
        </p:txBody>
      </p:sp>
      <p:pic>
        <p:nvPicPr>
          <p:cNvPr id="1026" name="Picture 2" descr="20724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25" y="4478518"/>
            <a:ext cx="3519008" cy="1976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247997"/>
              </p:ext>
            </p:extLst>
          </p:nvPr>
        </p:nvGraphicFramePr>
        <p:xfrm>
          <a:off x="2816351" y="1645920"/>
          <a:ext cx="9223927" cy="5023105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1018485"/>
                <a:gridCol w="2597761"/>
                <a:gridCol w="1766461"/>
                <a:gridCol w="1932742"/>
                <a:gridCol w="1908478"/>
              </a:tblGrid>
              <a:tr h="75283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年別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參與校數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</a:rPr>
                        <a:t>換燈管數</a:t>
                      </a:r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節電度數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省下金額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06310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104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3(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)+</a:t>
                      </a:r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6(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偏遠小校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8647+4043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421425+48168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1264815+144504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5404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105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2,744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83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9,988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度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2,51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9,963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5404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5,434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1,30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9,581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度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3,92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9,282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06310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49+11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偏遠小校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22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,223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支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估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1,133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9,146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度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--</a:t>
                      </a:r>
                      <a:r>
                        <a:rPr lang="zh-TW" altLang="en-US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06310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80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24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5,659</a:t>
                      </a:r>
                      <a:r>
                        <a:rPr lang="zh-TW" altLang="en-US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支</a:t>
                      </a:r>
                      <a:endParaRPr lang="en-US" altLang="zh-TW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-0.5987</a:t>
                      </a:r>
                      <a:r>
                        <a:rPr lang="zh-TW" altLang="en-US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萬噸</a:t>
                      </a:r>
                      <a:r>
                        <a:rPr lang="en-US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co2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372" marR="9372" marT="93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575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流程圖: 儲存資料 4"/>
          <p:cNvSpPr/>
          <p:nvPr/>
        </p:nvSpPr>
        <p:spPr>
          <a:xfrm flipH="1">
            <a:off x="-932507" y="479834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版面配置區 3"/>
          <p:cNvSpPr txBox="1">
            <a:spLocks/>
          </p:cNvSpPr>
          <p:nvPr/>
        </p:nvSpPr>
        <p:spPr>
          <a:xfrm>
            <a:off x="175298" y="566910"/>
            <a:ext cx="4505344" cy="1622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600" kern="1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2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r>
              <a:rPr lang="zh-TW" altLang="en-US" sz="4800" b="1" dirty="0" smtClean="0"/>
              <a:t>結論與</a:t>
            </a:r>
            <a:endParaRPr lang="en-US" altLang="zh-TW" sz="4800" b="1" dirty="0" smtClean="0"/>
          </a:p>
          <a:p>
            <a:r>
              <a:rPr lang="zh-TW" altLang="en-US" sz="4800" b="1" dirty="0" smtClean="0"/>
              <a:t>展望</a:t>
            </a:r>
            <a:endParaRPr lang="en-US" altLang="zh-TW" sz="4800" b="1" dirty="0" smtClean="0"/>
          </a:p>
        </p:txBody>
      </p:sp>
      <p:sp>
        <p:nvSpPr>
          <p:cNvPr id="7" name="內容版面配置區 2"/>
          <p:cNvSpPr>
            <a:spLocks noGrp="1"/>
          </p:cNvSpPr>
          <p:nvPr>
            <p:ph idx="1"/>
          </p:nvPr>
        </p:nvSpPr>
        <p:spPr>
          <a:xfrm>
            <a:off x="5245934" y="138223"/>
            <a:ext cx="6370320" cy="6321844"/>
          </a:xfrm>
        </p:spPr>
        <p:txBody>
          <a:bodyPr>
            <a:normAutofit fontScale="25000" lnSpcReduction="20000"/>
          </a:bodyPr>
          <a:lstStyle/>
          <a:p>
            <a:pPr marL="45720" lvl="0" indent="0">
              <a:buClr>
                <a:srgbClr val="263050"/>
              </a:buClr>
              <a:buNone/>
            </a:pPr>
            <a:r>
              <a:rPr lang="en-US" altLang="zh-TW" sz="11200" b="1" dirty="0">
                <a:solidFill>
                  <a:srgbClr val="FF0000"/>
                </a:solidFill>
              </a:rPr>
              <a:t>104</a:t>
            </a:r>
            <a:r>
              <a:rPr lang="zh-TW" altLang="en-US" sz="11200" b="1" dirty="0">
                <a:solidFill>
                  <a:srgbClr val="FF0000"/>
                </a:solidFill>
              </a:rPr>
              <a:t>年</a:t>
            </a:r>
            <a:r>
              <a:rPr lang="en-US" altLang="zh-TW" sz="11200" b="1" dirty="0">
                <a:solidFill>
                  <a:srgbClr val="FF0000"/>
                </a:solidFill>
              </a:rPr>
              <a:t>-105</a:t>
            </a:r>
            <a:r>
              <a:rPr lang="zh-TW" altLang="en-US" sz="11200" b="1" dirty="0">
                <a:solidFill>
                  <a:srgbClr val="FF0000"/>
                </a:solidFill>
              </a:rPr>
              <a:t>年</a:t>
            </a:r>
            <a:endParaRPr lang="en-US" altLang="zh-TW" sz="11200" b="1" dirty="0">
              <a:solidFill>
                <a:srgbClr val="FF0000"/>
              </a:solidFill>
            </a:endParaRPr>
          </a:p>
          <a:p>
            <a:pPr marL="45720" lvl="0" indent="0">
              <a:lnSpc>
                <a:spcPct val="110000"/>
              </a:lnSpc>
              <a:buNone/>
            </a:pPr>
            <a:r>
              <a:rPr lang="en-US" altLang="zh-TW" sz="9600" b="1" dirty="0"/>
              <a:t>ESPC</a:t>
            </a:r>
            <a:r>
              <a:rPr lang="zh-TW" altLang="en-US" sz="9600" b="1" dirty="0"/>
              <a:t>專案及偏鄉小校專案補助案共有</a:t>
            </a:r>
            <a:r>
              <a:rPr lang="en-US" altLang="zh-TW" sz="9600" b="1" dirty="0"/>
              <a:t>20</a:t>
            </a:r>
            <a:r>
              <a:rPr lang="zh-TW" altLang="en-US" sz="9600" b="1" dirty="0"/>
              <a:t>校參與，共計汰換</a:t>
            </a:r>
            <a:r>
              <a:rPr lang="en-US" altLang="zh-TW" sz="9600" b="1" dirty="0"/>
              <a:t>25,434</a:t>
            </a:r>
            <a:r>
              <a:rPr lang="zh-TW" altLang="en-US" sz="9600" b="1" dirty="0"/>
              <a:t>支燈管，一年省電度數約為</a:t>
            </a:r>
            <a:r>
              <a:rPr lang="en-US" altLang="zh-TW" sz="9600" b="1" dirty="0"/>
              <a:t>130</a:t>
            </a:r>
            <a:r>
              <a:rPr lang="zh-TW" altLang="en-US" sz="9600" b="1" dirty="0"/>
              <a:t>萬</a:t>
            </a:r>
            <a:r>
              <a:rPr lang="en-US" altLang="zh-TW" sz="9600" b="1" dirty="0"/>
              <a:t>9,581</a:t>
            </a:r>
            <a:r>
              <a:rPr lang="zh-TW" altLang="en-US" sz="9600" b="1" dirty="0"/>
              <a:t>度，一年節省電費約新臺幣</a:t>
            </a:r>
            <a:r>
              <a:rPr lang="en-US" altLang="zh-TW" sz="9600" b="1" dirty="0"/>
              <a:t>392</a:t>
            </a:r>
            <a:r>
              <a:rPr lang="zh-TW" altLang="en-US" sz="9600" b="1" dirty="0"/>
              <a:t>萬</a:t>
            </a:r>
            <a:r>
              <a:rPr lang="en-US" altLang="zh-TW" sz="9600" b="1" dirty="0"/>
              <a:t>9,282</a:t>
            </a:r>
            <a:r>
              <a:rPr lang="zh-TW" altLang="en-US" sz="9600" b="1" dirty="0"/>
              <a:t>元。</a:t>
            </a:r>
            <a:endParaRPr lang="en-US" altLang="zh-TW" sz="9600" b="1" dirty="0"/>
          </a:p>
          <a:p>
            <a:pPr marL="45720" lvl="0" indent="0">
              <a:lnSpc>
                <a:spcPct val="110000"/>
              </a:lnSpc>
              <a:buNone/>
            </a:pPr>
            <a:r>
              <a:rPr lang="en-US" altLang="zh-TW" sz="11200" b="1" dirty="0">
                <a:solidFill>
                  <a:srgbClr val="FF0000"/>
                </a:solidFill>
              </a:rPr>
              <a:t>106</a:t>
            </a:r>
            <a:r>
              <a:rPr lang="zh-TW" altLang="en-US" sz="11200" b="1" dirty="0">
                <a:solidFill>
                  <a:srgbClr val="FF0000"/>
                </a:solidFill>
              </a:rPr>
              <a:t>年</a:t>
            </a:r>
            <a:endParaRPr lang="en-US" altLang="zh-TW" sz="11200" b="1" dirty="0">
              <a:solidFill>
                <a:srgbClr val="FF0000"/>
              </a:solidFill>
            </a:endParaRPr>
          </a:p>
          <a:p>
            <a:pPr marL="45720" lvl="0" indent="0">
              <a:lnSpc>
                <a:spcPct val="110000"/>
              </a:lnSpc>
              <a:buNone/>
            </a:pPr>
            <a:r>
              <a:rPr lang="en-US" altLang="zh-TW" sz="9600" b="1" dirty="0" smtClean="0"/>
              <a:t>ESPC</a:t>
            </a:r>
            <a:r>
              <a:rPr lang="zh-TW" altLang="en-US" sz="9600" b="1" dirty="0" smtClean="0"/>
              <a:t>專案及偏</a:t>
            </a:r>
            <a:r>
              <a:rPr lang="zh-TW" altLang="en-US" sz="9600" b="1" dirty="0"/>
              <a:t>鄉小校專案補助</a:t>
            </a:r>
            <a:r>
              <a:rPr lang="zh-TW" altLang="en-US" sz="9600" b="1" dirty="0" smtClean="0"/>
              <a:t>案共有</a:t>
            </a:r>
            <a:r>
              <a:rPr lang="en-US" altLang="zh-TW" sz="9600" b="1" dirty="0" smtClean="0"/>
              <a:t>60</a:t>
            </a:r>
            <a:r>
              <a:rPr lang="zh-TW" altLang="en-US" sz="9600" b="1" dirty="0" smtClean="0"/>
              <a:t>校</a:t>
            </a:r>
            <a:r>
              <a:rPr lang="zh-TW" altLang="en-US" sz="9600" b="1" dirty="0"/>
              <a:t>參與，預計汰</a:t>
            </a:r>
            <a:r>
              <a:rPr lang="zh-TW" altLang="en-US" sz="9600" b="1" dirty="0" smtClean="0"/>
              <a:t>換</a:t>
            </a:r>
            <a:r>
              <a:rPr lang="en-US" altLang="zh-TW" sz="9600" b="1" dirty="0" smtClean="0"/>
              <a:t>22</a:t>
            </a:r>
            <a:r>
              <a:rPr lang="zh-TW" altLang="en-US" sz="9600" b="1" dirty="0" smtClean="0"/>
              <a:t>萬</a:t>
            </a:r>
            <a:r>
              <a:rPr lang="en-US" altLang="zh-TW" sz="9600" b="1" dirty="0" smtClean="0"/>
              <a:t>223</a:t>
            </a:r>
            <a:r>
              <a:rPr lang="zh-TW" altLang="en-US" sz="9600" b="1" dirty="0" smtClean="0"/>
              <a:t>支燈管。</a:t>
            </a:r>
            <a:endParaRPr lang="en-US" altLang="zh-TW" sz="9600" b="1" dirty="0"/>
          </a:p>
          <a:p>
            <a:pPr marL="45720" indent="0">
              <a:lnSpc>
                <a:spcPct val="110000"/>
              </a:lnSpc>
              <a:buNone/>
            </a:pPr>
            <a:r>
              <a:rPr lang="en-US" altLang="zh-TW" sz="11200" b="1" dirty="0">
                <a:solidFill>
                  <a:srgbClr val="FF0000"/>
                </a:solidFill>
              </a:rPr>
              <a:t>107</a:t>
            </a:r>
            <a:r>
              <a:rPr lang="zh-TW" altLang="en-US" sz="11200" b="1" dirty="0">
                <a:solidFill>
                  <a:srgbClr val="FF0000"/>
                </a:solidFill>
              </a:rPr>
              <a:t>年</a:t>
            </a:r>
            <a:endParaRPr lang="en-US" altLang="zh-TW" sz="11200" b="1" dirty="0">
              <a:solidFill>
                <a:srgbClr val="FF0000"/>
              </a:solidFill>
            </a:endParaRPr>
          </a:p>
          <a:p>
            <a:pPr marL="90487" indent="0">
              <a:lnSpc>
                <a:spcPct val="110000"/>
              </a:lnSpc>
              <a:buNone/>
            </a:pPr>
            <a:r>
              <a:rPr lang="zh-TW" altLang="en-US" sz="9600" b="1" dirty="0" smtClean="0">
                <a:sym typeface="Wingdings"/>
              </a:rPr>
              <a:t> </a:t>
            </a:r>
            <a:r>
              <a:rPr lang="en-US" altLang="zh-TW" sz="9600" b="1" dirty="0" smtClean="0">
                <a:sym typeface="Wingdings"/>
              </a:rPr>
              <a:t>1.</a:t>
            </a:r>
            <a:r>
              <a:rPr lang="zh-TW" altLang="en-US" sz="9600" b="1" dirty="0" smtClean="0"/>
              <a:t>全面</a:t>
            </a:r>
            <a:r>
              <a:rPr lang="zh-TW" altLang="en-US" sz="9600" b="1" dirty="0"/>
              <a:t>汰換一般教室的老舊燈具</a:t>
            </a:r>
            <a:r>
              <a:rPr lang="zh-TW" altLang="en-US" sz="9600" b="1" dirty="0" smtClean="0"/>
              <a:t>學校。</a:t>
            </a:r>
            <a:endParaRPr lang="en-US" altLang="zh-TW" sz="9600" b="1" dirty="0" smtClean="0"/>
          </a:p>
          <a:p>
            <a:pPr marL="90487" indent="0">
              <a:lnSpc>
                <a:spcPct val="110000"/>
              </a:lnSpc>
              <a:buNone/>
            </a:pPr>
            <a:r>
              <a:rPr lang="en-US" altLang="zh-TW" sz="9600" b="1" dirty="0" smtClean="0">
                <a:sym typeface="Wingdings"/>
              </a:rPr>
              <a:t> 2.</a:t>
            </a:r>
            <a:r>
              <a:rPr lang="zh-TW" altLang="en-US" sz="9600" b="1" dirty="0" smtClean="0">
                <a:sym typeface="Wingdings"/>
              </a:rPr>
              <a:t>盤查</a:t>
            </a:r>
            <a:r>
              <a:rPr lang="zh-TW" altLang="en-US" sz="9600" b="1" dirty="0">
                <a:sym typeface="Wingdings"/>
              </a:rPr>
              <a:t>學校耗能電器，如冷氣、熱泵</a:t>
            </a:r>
            <a:r>
              <a:rPr lang="zh-TW" altLang="en-US" sz="9600" b="1" dirty="0" smtClean="0">
                <a:sym typeface="Wingdings"/>
              </a:rPr>
              <a:t>熱水器  等</a:t>
            </a:r>
            <a:r>
              <a:rPr lang="zh-TW" altLang="en-US" sz="9600" b="1" dirty="0">
                <a:sym typeface="Wingdings"/>
              </a:rPr>
              <a:t>，研擬以</a:t>
            </a:r>
            <a:r>
              <a:rPr lang="en-US" altLang="zh-TW" sz="9600" b="1" dirty="0">
                <a:sym typeface="Wingdings"/>
              </a:rPr>
              <a:t>ESPC</a:t>
            </a:r>
            <a:r>
              <a:rPr lang="zh-TW" altLang="en-US" sz="9600" b="1" dirty="0">
                <a:sym typeface="Wingdings"/>
              </a:rPr>
              <a:t>方式汰換耗能電器</a:t>
            </a:r>
            <a:r>
              <a:rPr lang="zh-TW" altLang="en-US" sz="9600" b="1" dirty="0" smtClean="0">
                <a:sym typeface="Wingdings"/>
              </a:rPr>
              <a:t>。</a:t>
            </a:r>
            <a:endParaRPr lang="en-US" altLang="zh-TW" sz="9600" b="1" dirty="0" smtClean="0">
              <a:sym typeface="Wingdings"/>
            </a:endParaRPr>
          </a:p>
          <a:p>
            <a:pPr marL="90487" indent="0">
              <a:lnSpc>
                <a:spcPct val="110000"/>
              </a:lnSpc>
              <a:buNone/>
            </a:pPr>
            <a:r>
              <a:rPr lang="en-US" altLang="zh-TW" sz="9600" b="1" dirty="0">
                <a:sym typeface="Wingdings"/>
              </a:rPr>
              <a:t> </a:t>
            </a:r>
            <a:r>
              <a:rPr lang="en-US" altLang="zh-TW" sz="9600" b="1" dirty="0" smtClean="0">
                <a:sym typeface="Wingdings"/>
              </a:rPr>
              <a:t> 3.</a:t>
            </a:r>
            <a:r>
              <a:rPr lang="zh-TW" altLang="en-US" sz="9600" b="1" dirty="0" smtClean="0">
                <a:sym typeface="Wingdings"/>
              </a:rPr>
              <a:t>導入數位電錶、建置能源雲、能資源管理系統，有效能源監控、管理，有效節能。</a:t>
            </a:r>
            <a:endParaRPr lang="en-US" altLang="zh-TW" sz="9600" b="1" dirty="0" smtClean="0">
              <a:sym typeface="Wingdings"/>
            </a:endParaRPr>
          </a:p>
          <a:p>
            <a:pPr marL="90487" indent="0">
              <a:lnSpc>
                <a:spcPct val="110000"/>
              </a:lnSpc>
              <a:buNone/>
            </a:pPr>
            <a:r>
              <a:rPr lang="en-US" altLang="zh-TW" sz="9600" b="1" dirty="0">
                <a:sym typeface="Wingdings"/>
              </a:rPr>
              <a:t> </a:t>
            </a:r>
            <a:endParaRPr lang="en-US" altLang="zh-TW" sz="9600" b="1" dirty="0" smtClean="0">
              <a:sym typeface="Wingdings"/>
            </a:endParaRPr>
          </a:p>
          <a:p>
            <a:pPr marL="1233487" indent="-1143000">
              <a:lnSpc>
                <a:spcPct val="110000"/>
              </a:lnSpc>
            </a:pPr>
            <a:endParaRPr lang="zh-TW" altLang="en-US" sz="9600" b="1" dirty="0"/>
          </a:p>
          <a:p>
            <a:pPr marL="45720" indent="0">
              <a:buNone/>
            </a:pPr>
            <a:endParaRPr lang="zh-TW" altLang="en-US" sz="5400" b="1" dirty="0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90" y="2881423"/>
            <a:ext cx="3073262" cy="26262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7742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流程圖: 儲存資料 4"/>
          <p:cNvSpPr/>
          <p:nvPr/>
        </p:nvSpPr>
        <p:spPr>
          <a:xfrm flipH="1">
            <a:off x="-932507" y="479834"/>
            <a:ext cx="4200808" cy="1611516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版面配置區 3"/>
          <p:cNvSpPr txBox="1">
            <a:spLocks/>
          </p:cNvSpPr>
          <p:nvPr/>
        </p:nvSpPr>
        <p:spPr>
          <a:xfrm>
            <a:off x="175298" y="566910"/>
            <a:ext cx="4505344" cy="16220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600" kern="12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2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10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None/>
              <a:defRPr lang="zh-TW" sz="900" kern="1200" baseline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9pPr>
          </a:lstStyle>
          <a:p>
            <a:r>
              <a:rPr lang="zh-TW" altLang="en-US" sz="4800" b="1" dirty="0" smtClean="0"/>
              <a:t>結論與</a:t>
            </a:r>
            <a:endParaRPr lang="en-US" altLang="zh-TW" sz="4800" b="1" dirty="0" smtClean="0"/>
          </a:p>
          <a:p>
            <a:r>
              <a:rPr lang="zh-TW" altLang="en-US" sz="4800" b="1" dirty="0" smtClean="0"/>
              <a:t>展望</a:t>
            </a:r>
            <a:r>
              <a:rPr lang="en-US" altLang="zh-TW" sz="4800" b="1" dirty="0" smtClean="0"/>
              <a:t>-</a:t>
            </a:r>
            <a:r>
              <a:rPr lang="zh-TW" altLang="en-US" sz="4800" b="1" u="sng" dirty="0" smtClean="0"/>
              <a:t>有心就有力</a:t>
            </a:r>
            <a:endParaRPr lang="en-US" altLang="zh-TW" sz="4800" b="1" u="sng" dirty="0" smtClean="0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90" y="2881423"/>
            <a:ext cx="3073262" cy="26262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5240868" y="566910"/>
            <a:ext cx="6704012" cy="6096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txBody>
          <a:bodyPr>
            <a:normAutofit/>
          </a:bodyPr>
          <a:lstStyle/>
          <a:p>
            <a:endParaRPr lang="en-US" altLang="zh-TW" sz="2800" dirty="0" smtClean="0"/>
          </a:p>
          <a:p>
            <a:r>
              <a:rPr lang="zh-TW" altLang="en-US" sz="2800" dirty="0" smtClean="0"/>
              <a:t>節能減碳是趨勢也是使命，透過「校園</a:t>
            </a:r>
            <a:r>
              <a:rPr lang="zh-TW" altLang="en-US" sz="2800" dirty="0"/>
              <a:t>智慧節能保證專案</a:t>
            </a:r>
            <a:r>
              <a:rPr lang="en-US" altLang="zh-TW" sz="2800" dirty="0"/>
              <a:t>(ESPC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」專案，不用再花學校額外的經費，換了新的節能燈具，每年又能省下可觀的電費。</a:t>
            </a:r>
            <a:endParaRPr lang="en-US" altLang="zh-TW" sz="2800" dirty="0" smtClean="0"/>
          </a:p>
          <a:p>
            <a:r>
              <a:rPr lang="zh-TW" altLang="en-US" sz="2800" dirty="0" smtClean="0">
                <a:solidFill>
                  <a:srgbClr val="FF0000"/>
                </a:solidFill>
              </a:rPr>
              <a:t>限電是危機，節電是轉機</a:t>
            </a:r>
            <a:r>
              <a:rPr lang="en-US" altLang="zh-TW" sz="2800" dirty="0" smtClean="0">
                <a:solidFill>
                  <a:srgbClr val="FF0000"/>
                </a:solidFill>
              </a:rPr>
              <a:t>;</a:t>
            </a:r>
            <a:r>
              <a:rPr lang="zh-TW" altLang="en-US" sz="2800" dirty="0" smtClean="0">
                <a:solidFill>
                  <a:srgbClr val="FF0000"/>
                </a:solidFill>
              </a:rPr>
              <a:t>教育是契機，節能有生機。</a:t>
            </a:r>
            <a:r>
              <a:rPr lang="zh-TW" altLang="en-US" sz="2800" dirty="0" smtClean="0"/>
              <a:t>希望大家一起加入「能源管理師」工作坊增能、「</a:t>
            </a:r>
            <a:r>
              <a:rPr lang="en-US" altLang="zh-TW" sz="2800" dirty="0" smtClean="0"/>
              <a:t>ESPC</a:t>
            </a:r>
            <a:r>
              <a:rPr lang="zh-TW" altLang="en-US" sz="2800" dirty="0" smtClean="0"/>
              <a:t>」專案，教育局期望在</a:t>
            </a:r>
            <a:r>
              <a:rPr lang="en-US" altLang="zh-TW" sz="2800" dirty="0" smtClean="0"/>
              <a:t>107</a:t>
            </a:r>
            <a:r>
              <a:rPr lang="zh-TW" altLang="en-US" sz="2800" dirty="0" smtClean="0"/>
              <a:t>年底全面完成校園節能燈具的汰換，大家一起來通力完成。</a:t>
            </a:r>
            <a:endParaRPr lang="en-US" altLang="zh-TW" sz="2800" dirty="0" smtClean="0"/>
          </a:p>
          <a:p>
            <a:r>
              <a:rPr lang="zh-TW" altLang="en-US" sz="2800" dirty="0" smtClean="0"/>
              <a:t>若有相關的疑問可以隨時可以打電話洽詢</a:t>
            </a:r>
            <a:r>
              <a:rPr lang="en-US" altLang="zh-TW" sz="2800" dirty="0" smtClean="0"/>
              <a:t>:</a:t>
            </a:r>
          </a:p>
          <a:p>
            <a:r>
              <a:rPr lang="en-US" altLang="zh-TW" sz="2800" dirty="0" smtClean="0"/>
              <a:t>(02)26100305#310  </a:t>
            </a:r>
            <a:r>
              <a:rPr lang="zh-TW" altLang="en-US" sz="2800" dirty="0" smtClean="0"/>
              <a:t>鍾敏龍輔導員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5340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校園智慧節能保證</a:t>
            </a:r>
            <a:r>
              <a:rPr lang="zh-TW" altLang="en-US" dirty="0" smtClean="0"/>
              <a:t>專案</a:t>
            </a:r>
            <a:r>
              <a:rPr lang="en-US" altLang="zh-TW" dirty="0" smtClean="0"/>
              <a:t>(ESPC)</a:t>
            </a:r>
            <a:endParaRPr lang="zh-TW" dirty="0"/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dirty="0"/>
          </a:p>
        </p:txBody>
      </p:sp>
      <p:sp>
        <p:nvSpPr>
          <p:cNvPr id="3" name="文字方塊 2"/>
          <p:cNvSpPr txBox="1"/>
          <p:nvPr/>
        </p:nvSpPr>
        <p:spPr>
          <a:xfrm>
            <a:off x="988541" y="411892"/>
            <a:ext cx="824773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</a:rPr>
              <a:t>Attitude</a:t>
            </a:r>
            <a:r>
              <a:rPr lang="en-US" altLang="zh-TW" sz="2400" dirty="0" smtClean="0"/>
              <a:t>=1+20+20+9+20+21+4+5=</a:t>
            </a:r>
            <a:r>
              <a:rPr lang="en-US" altLang="zh-TW" sz="2400" dirty="0" smtClean="0">
                <a:solidFill>
                  <a:srgbClr val="FF0000"/>
                </a:solidFill>
              </a:rPr>
              <a:t>100</a:t>
            </a:r>
            <a:r>
              <a:rPr lang="zh-TW" altLang="en-US" sz="2400" dirty="0" smtClean="0"/>
              <a:t>分</a:t>
            </a:r>
            <a:endParaRPr lang="en-US" altLang="zh-TW" sz="2400" dirty="0" smtClean="0"/>
          </a:p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教育要有態度更要有溫度，便有無限可能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</a:p>
          <a:p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節能減碳、提供健康的學習環境是我們的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實踐的目標</a:t>
            </a:r>
            <a:endParaRPr lang="en-US" altLang="zh-TW" sz="24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ESPC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是我們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節能、省電、省錢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突破現有困境的好方法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有了百分百的正確態度，朝正確的方向的前進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必定使命必達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3008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657" y="1158844"/>
            <a:ext cx="7339343" cy="4572016"/>
          </a:xfrm>
        </p:spPr>
      </p:pic>
      <p:sp>
        <p:nvSpPr>
          <p:cNvPr id="6" name="矩形 5"/>
          <p:cNvSpPr/>
          <p:nvPr/>
        </p:nvSpPr>
        <p:spPr>
          <a:xfrm>
            <a:off x="414720" y="2406020"/>
            <a:ext cx="388439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報告結束</a:t>
            </a:r>
            <a:endParaRPr lang="en-US" altLang="zh-TW" sz="72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敬請指教</a:t>
            </a:r>
            <a:endParaRPr lang="zh-TW" alt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1330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02895253">
  <a:themeElements>
    <a:clrScheme name="Banded_Design_Blue">
      <a:dk1>
        <a:srgbClr val="404040"/>
      </a:dk1>
      <a:lt1>
        <a:sysClr val="window" lastClr="FFFFFF"/>
      </a:lt1>
      <a:dk2>
        <a:srgbClr val="263050"/>
      </a:dk2>
      <a:lt2>
        <a:srgbClr val="E5E8E8"/>
      </a:lt2>
      <a:accent1>
        <a:srgbClr val="77B142"/>
      </a:accent1>
      <a:accent2>
        <a:srgbClr val="E3C01E"/>
      </a:accent2>
      <a:accent3>
        <a:srgbClr val="0070C0"/>
      </a:accent3>
      <a:accent4>
        <a:srgbClr val="7556A4"/>
      </a:accent4>
      <a:accent5>
        <a:srgbClr val="F08F1E"/>
      </a:accent5>
      <a:accent6>
        <a:srgbClr val="CB3E3A"/>
      </a:accent6>
      <a:hlink>
        <a:srgbClr val="0070C0"/>
      </a:hlink>
      <a:folHlink>
        <a:srgbClr val="7556A4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lumMod val="0"/>
                <a:lumOff val="100000"/>
              </a:schemeClr>
            </a:gs>
            <a:gs pos="72000">
              <a:schemeClr val="phClr"/>
            </a:gs>
            <a:gs pos="100000">
              <a:schemeClr val="phClr">
                <a:lumMod val="90000"/>
              </a:schemeClr>
            </a:gs>
          </a:gsLst>
          <a:lin ang="5400000" scaled="1"/>
        </a:gradFill>
        <a:gradFill flip="none" rotWithShape="1">
          <a:gsLst>
            <a:gs pos="32000">
              <a:schemeClr val="phClr"/>
            </a:gs>
            <a:gs pos="100000">
              <a:schemeClr val="phClr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9D4095AFEE790E42B52CF3AD35B999BF040086E71550AC00CE488731BAE03648ABFB" ma:contentTypeVersion="69" ma:contentTypeDescription="Create a new document." ma:contentTypeScope="" ma:versionID="19c8e0d4ec850202fc84bb6df7d27d5a">
  <xsd:schema xmlns:xsd="http://www.w3.org/2001/XMLSchema" xmlns:xs="http://www.w3.org/2001/XMLSchema" xmlns:p="http://schemas.microsoft.com/office/2006/metadata/properties" xmlns:ns2="c66daf58-3c46-4c48-8560-c485e881f7f9" xmlns:ns3="8e8ea6d1-e150-4704-b47c-0a92d6aed386" targetNamespace="http://schemas.microsoft.com/office/2006/metadata/properties" ma:root="true" ma:fieldsID="61474f05e94678c8e4bfc6326c72eb04" ns2:_="" ns3:_="">
    <xsd:import namespace="c66daf58-3c46-4c48-8560-c485e881f7f9"/>
    <xsd:import namespace="8e8ea6d1-e150-4704-b47c-0a92d6aed386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6daf58-3c46-4c48-8560-c485e881f7f9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7395a81f-9577-418e-910a-32f7a61cddb7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5EEE958E-8061-4FA6-908C-FF1913BBCE99}" ma:internalName="CSXSubmissionMarket" ma:readOnly="false" ma:showField="MarketName" ma:web="c66daf58-3c46-4c48-8560-c485e881f7f9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c3aa597f-d352-4d18-b6bb-dd7b199309e2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4424DF09-D473-47CB-8F99-CE4C88C30A56}" ma:internalName="InProjectListLookup" ma:readOnly="true" ma:showField="InProjectLis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c392861a-3365-44e0-a108-b907e1530f9f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4424DF09-D473-47CB-8F99-CE4C88C30A56}" ma:internalName="LastCompleteVersionLookup" ma:readOnly="true" ma:showField="LastComplete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4424DF09-D473-47CB-8F99-CE4C88C30A56}" ma:internalName="LastPreviewErrorLookup" ma:readOnly="true" ma:showField="LastPreview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4424DF09-D473-47CB-8F99-CE4C88C30A56}" ma:internalName="LastPreviewResultLookup" ma:readOnly="true" ma:showField="LastPreview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4424DF09-D473-47CB-8F99-CE4C88C30A56}" ma:internalName="LastPreviewAttemptDateLookup" ma:readOnly="true" ma:showField="LastPreview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4424DF09-D473-47CB-8F99-CE4C88C30A56}" ma:internalName="LastPreviewedByLookup" ma:readOnly="true" ma:showField="LastPreview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4424DF09-D473-47CB-8F99-CE4C88C30A56}" ma:internalName="LastPreviewTimeLookup" ma:readOnly="true" ma:showField="LastPreview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4424DF09-D473-47CB-8F99-CE4C88C30A56}" ma:internalName="LastPreviewVersionLookup" ma:readOnly="true" ma:showField="LastPreview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4424DF09-D473-47CB-8F99-CE4C88C30A56}" ma:internalName="LastPublishErrorLookup" ma:readOnly="true" ma:showField="LastPublish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4424DF09-D473-47CB-8F99-CE4C88C30A56}" ma:internalName="LastPublishResultLookup" ma:readOnly="true" ma:showField="LastPublish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4424DF09-D473-47CB-8F99-CE4C88C30A56}" ma:internalName="LastPublishAttemptDateLookup" ma:readOnly="true" ma:showField="LastPublish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4424DF09-D473-47CB-8F99-CE4C88C30A56}" ma:internalName="LastPublishedByLookup" ma:readOnly="true" ma:showField="LastPublish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4424DF09-D473-47CB-8F99-CE4C88C30A56}" ma:internalName="LastPublishTimeLookup" ma:readOnly="true" ma:showField="LastPublish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4424DF09-D473-47CB-8F99-CE4C88C30A56}" ma:internalName="LastPublishVersionLookup" ma:readOnly="true" ma:showField="LastPublish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B02123C9-D1B3-425D-A38A-7FDEACDA3FC6}" ma:internalName="LocLastLocAttemptVersionLookup" ma:readOnly="false" ma:showField="LastLocAttemptVersion" ma:web="c66daf58-3c46-4c48-8560-c485e881f7f9">
      <xsd:simpleType>
        <xsd:restriction base="dms:Lookup"/>
      </xsd:simpleType>
    </xsd:element>
    <xsd:element name="LocLastLocAttemptVersionTypeLookup" ma:index="72" nillable="true" ma:displayName="Loc Last Loc Attempt Version Type" ma:default="" ma:list="{B02123C9-D1B3-425D-A38A-7FDEACDA3FC6}" ma:internalName="LocLastLocAttemptVersionTypeLookup" ma:readOnly="true" ma:showField="LastLocAttemptVersionType" ma:web="c66daf58-3c46-4c48-8560-c485e881f7f9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B02123C9-D1B3-425D-A38A-7FDEACDA3FC6}" ma:internalName="LocNewPublishedVersionLookup" ma:readOnly="true" ma:showField="NewPublishedVersion" ma:web="c66daf58-3c46-4c48-8560-c485e881f7f9">
      <xsd:simpleType>
        <xsd:restriction base="dms:Lookup"/>
      </xsd:simpleType>
    </xsd:element>
    <xsd:element name="LocOverallHandbackStatusLookup" ma:index="76" nillable="true" ma:displayName="Loc Overall Handback Status" ma:default="" ma:list="{B02123C9-D1B3-425D-A38A-7FDEACDA3FC6}" ma:internalName="LocOverallHandbackStatusLookup" ma:readOnly="true" ma:showField="OverallHandbackStatus" ma:web="c66daf58-3c46-4c48-8560-c485e881f7f9">
      <xsd:simpleType>
        <xsd:restriction base="dms:Lookup"/>
      </xsd:simpleType>
    </xsd:element>
    <xsd:element name="LocOverallLocStatusLookup" ma:index="77" nillable="true" ma:displayName="Loc Overall Localize Status" ma:default="" ma:list="{B02123C9-D1B3-425D-A38A-7FDEACDA3FC6}" ma:internalName="LocOverallLocStatusLookup" ma:readOnly="true" ma:showField="OverallLocStatus" ma:web="c66daf58-3c46-4c48-8560-c485e881f7f9">
      <xsd:simpleType>
        <xsd:restriction base="dms:Lookup"/>
      </xsd:simpleType>
    </xsd:element>
    <xsd:element name="LocOverallPreviewStatusLookup" ma:index="78" nillable="true" ma:displayName="Loc Overall Preview Status" ma:default="" ma:list="{B02123C9-D1B3-425D-A38A-7FDEACDA3FC6}" ma:internalName="LocOverallPreviewStatusLookup" ma:readOnly="true" ma:showField="OverallPreviewStatus" ma:web="c66daf58-3c46-4c48-8560-c485e881f7f9">
      <xsd:simpleType>
        <xsd:restriction base="dms:Lookup"/>
      </xsd:simpleType>
    </xsd:element>
    <xsd:element name="LocOverallPublishStatusLookup" ma:index="79" nillable="true" ma:displayName="Loc Overall Publish Status" ma:default="" ma:list="{B02123C9-D1B3-425D-A38A-7FDEACDA3FC6}" ma:internalName="LocOverallPublishStatusLookup" ma:readOnly="true" ma:showField="OverallPublishStatus" ma:web="c66daf58-3c46-4c48-8560-c485e881f7f9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B02123C9-D1B3-425D-A38A-7FDEACDA3FC6}" ma:internalName="LocProcessedForHandoffsLookup" ma:readOnly="true" ma:showField="ProcessedForHandoffs" ma:web="c66daf58-3c46-4c48-8560-c485e881f7f9">
      <xsd:simpleType>
        <xsd:restriction base="dms:Lookup"/>
      </xsd:simpleType>
    </xsd:element>
    <xsd:element name="LocProcessedForMarketsLookup" ma:index="82" nillable="true" ma:displayName="Loc Processed For Markets" ma:default="" ma:list="{B02123C9-D1B3-425D-A38A-7FDEACDA3FC6}" ma:internalName="LocProcessedForMarketsLookup" ma:readOnly="true" ma:showField="ProcessedForMarkets" ma:web="c66daf58-3c46-4c48-8560-c485e881f7f9">
      <xsd:simpleType>
        <xsd:restriction base="dms:Lookup"/>
      </xsd:simpleType>
    </xsd:element>
    <xsd:element name="LocPublishedDependentAssetsLookup" ma:index="83" nillable="true" ma:displayName="Loc Published Dependent Assets" ma:default="" ma:list="{B02123C9-D1B3-425D-A38A-7FDEACDA3FC6}" ma:internalName="LocPublishedDependentAssetsLookup" ma:readOnly="true" ma:showField="PublishedDependentAssets" ma:web="c66daf58-3c46-4c48-8560-c485e881f7f9">
      <xsd:simpleType>
        <xsd:restriction base="dms:Lookup"/>
      </xsd:simpleType>
    </xsd:element>
    <xsd:element name="LocPublishedLinkedAssetsLookup" ma:index="84" nillable="true" ma:displayName="Loc Published Linked Assets" ma:default="" ma:list="{B02123C9-D1B3-425D-A38A-7FDEACDA3FC6}" ma:internalName="LocPublishedLinkedAssetsLookup" ma:readOnly="true" ma:showField="PublishedLinkedAssets" ma:web="c66daf58-3c46-4c48-8560-c485e881f7f9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8612d4a4-f894-4474-9fef-d579f90c35e1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5EEE958E-8061-4FA6-908C-FF1913BBCE99}" ma:internalName="Markets" ma:readOnly="false" ma:showField="MarketNa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4424DF09-D473-47CB-8F99-CE4C88C30A56}" ma:internalName="NumOfRatingsLookup" ma:readOnly="true" ma:showField="NumOfRating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4424DF09-D473-47CB-8F99-CE4C88C30A56}" ma:internalName="PublishStatusLookup" ma:readOnly="false" ma:showField="PublishStatu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8e26204e-beeb-4929-ac8b-f970debed3f2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a0cdb01e-f835-423d-bf84-41ea51f83b24}" ma:internalName="TaxCatchAll" ma:showField="CatchAllData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a0cdb01e-f835-423d-bf84-41ea51f83b24}" ma:internalName="TaxCatchAllLabel" ma:readOnly="true" ma:showField="CatchAllDataLabel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8ea6d1-e150-4704-b47c-0a92d6aed386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c66daf58-3c46-4c48-8560-c485e881f7f9">此範本幻燈片使用深藍色的寬條紋或細條紋，強調標題及物件。在標題幻燈片中使用了山頂日出的相片，您也可將其替換為自己的相片。這份簡報中包含了範例清單、圖表、表格，SmartArt 及其他版面配置。選擇您想使用的物件，並自訂它們以符合您的需求。此範本為寬螢幕格式 (16X9)。
</APDescription>
    <AssetExpire xmlns="c66daf58-3c46-4c48-8560-c485e881f7f9">2029-01-01T08:00:00+00:00</AssetExpire>
    <CampaignTagsTaxHTField0 xmlns="c66daf58-3c46-4c48-8560-c485e881f7f9">
      <Terms xmlns="http://schemas.microsoft.com/office/infopath/2007/PartnerControls"/>
    </CampaignTagsTaxHTField0>
    <IntlLangReviewDate xmlns="c66daf58-3c46-4c48-8560-c485e881f7f9" xsi:nil="true"/>
    <TPFriendlyName xmlns="c66daf58-3c46-4c48-8560-c485e881f7f9" xsi:nil="true"/>
    <IntlLangReview xmlns="c66daf58-3c46-4c48-8560-c485e881f7f9">false</IntlLangReview>
    <LocLastLocAttemptVersionLookup xmlns="c66daf58-3c46-4c48-8560-c485e881f7f9">835474</LocLastLocAttemptVersionLookup>
    <PolicheckWords xmlns="c66daf58-3c46-4c48-8560-c485e881f7f9" xsi:nil="true"/>
    <SubmitterId xmlns="c66daf58-3c46-4c48-8560-c485e881f7f9" xsi:nil="true"/>
    <AcquiredFrom xmlns="c66daf58-3c46-4c48-8560-c485e881f7f9">Internal MS</AcquiredFrom>
    <EditorialStatus xmlns="c66daf58-3c46-4c48-8560-c485e881f7f9">Complete</EditorialStatus>
    <Markets xmlns="c66daf58-3c46-4c48-8560-c485e881f7f9"/>
    <OriginAsset xmlns="c66daf58-3c46-4c48-8560-c485e881f7f9" xsi:nil="true"/>
    <AssetStart xmlns="c66daf58-3c46-4c48-8560-c485e881f7f9">2012-05-11T02:03:00+00:00</AssetStart>
    <FriendlyTitle xmlns="c66daf58-3c46-4c48-8560-c485e881f7f9" xsi:nil="true"/>
    <MarketSpecific xmlns="c66daf58-3c46-4c48-8560-c485e881f7f9">false</MarketSpecific>
    <TPNamespace xmlns="c66daf58-3c46-4c48-8560-c485e881f7f9" xsi:nil="true"/>
    <PublishStatusLookup xmlns="c66daf58-3c46-4c48-8560-c485e881f7f9">
      <Value>470609</Value>
    </PublishStatusLookup>
    <APAuthor xmlns="c66daf58-3c46-4c48-8560-c485e881f7f9">
      <UserInfo>
        <DisplayName>REDMOND\v-vaddu</DisplayName>
        <AccountId>2567</AccountId>
        <AccountType/>
      </UserInfo>
    </APAuthor>
    <TPCommandLine xmlns="c66daf58-3c46-4c48-8560-c485e881f7f9" xsi:nil="true"/>
    <IntlLangReviewer xmlns="c66daf58-3c46-4c48-8560-c485e881f7f9" xsi:nil="true"/>
    <OpenTemplate xmlns="c66daf58-3c46-4c48-8560-c485e881f7f9">true</OpenTemplate>
    <CSXSubmissionDate xmlns="c66daf58-3c46-4c48-8560-c485e881f7f9" xsi:nil="true"/>
    <TaxCatchAll xmlns="c66daf58-3c46-4c48-8560-c485e881f7f9"/>
    <Manager xmlns="c66daf58-3c46-4c48-8560-c485e881f7f9" xsi:nil="true"/>
    <NumericId xmlns="c66daf58-3c46-4c48-8560-c485e881f7f9" xsi:nil="true"/>
    <ParentAssetId xmlns="c66daf58-3c46-4c48-8560-c485e881f7f9" xsi:nil="true"/>
    <OriginalSourceMarket xmlns="c66daf58-3c46-4c48-8560-c485e881f7f9">english</OriginalSourceMarket>
    <ApprovalStatus xmlns="c66daf58-3c46-4c48-8560-c485e881f7f9">InProgress</ApprovalStatus>
    <TPComponent xmlns="c66daf58-3c46-4c48-8560-c485e881f7f9" xsi:nil="true"/>
    <EditorialTags xmlns="c66daf58-3c46-4c48-8560-c485e881f7f9" xsi:nil="true"/>
    <TPExecutable xmlns="c66daf58-3c46-4c48-8560-c485e881f7f9" xsi:nil="true"/>
    <TPLaunchHelpLink xmlns="c66daf58-3c46-4c48-8560-c485e881f7f9" xsi:nil="true"/>
    <LocComments xmlns="c66daf58-3c46-4c48-8560-c485e881f7f9" xsi:nil="true"/>
    <LocRecommendedHandoff xmlns="c66daf58-3c46-4c48-8560-c485e881f7f9" xsi:nil="true"/>
    <SourceTitle xmlns="c66daf58-3c46-4c48-8560-c485e881f7f9" xsi:nil="true"/>
    <CSXUpdate xmlns="c66daf58-3c46-4c48-8560-c485e881f7f9">false</CSXUpdate>
    <IntlLocPriority xmlns="c66daf58-3c46-4c48-8560-c485e881f7f9" xsi:nil="true"/>
    <UAProjectedTotalWords xmlns="c66daf58-3c46-4c48-8560-c485e881f7f9" xsi:nil="true"/>
    <AssetType xmlns="c66daf58-3c46-4c48-8560-c485e881f7f9">TP</AssetType>
    <MachineTranslated xmlns="c66daf58-3c46-4c48-8560-c485e881f7f9">false</MachineTranslated>
    <OutputCachingOn xmlns="c66daf58-3c46-4c48-8560-c485e881f7f9">false</OutputCachingOn>
    <TemplateStatus xmlns="c66daf58-3c46-4c48-8560-c485e881f7f9">Complete</TemplateStatus>
    <IsSearchable xmlns="c66daf58-3c46-4c48-8560-c485e881f7f9">true</IsSearchable>
    <ContentItem xmlns="c66daf58-3c46-4c48-8560-c485e881f7f9" xsi:nil="true"/>
    <HandoffToMSDN xmlns="c66daf58-3c46-4c48-8560-c485e881f7f9" xsi:nil="true"/>
    <ShowIn xmlns="c66daf58-3c46-4c48-8560-c485e881f7f9">Show everywhere</ShowIn>
    <ThumbnailAssetId xmlns="c66daf58-3c46-4c48-8560-c485e881f7f9" xsi:nil="true"/>
    <UALocComments xmlns="c66daf58-3c46-4c48-8560-c485e881f7f9" xsi:nil="true"/>
    <UALocRecommendation xmlns="c66daf58-3c46-4c48-8560-c485e881f7f9">Localize</UALocRecommendation>
    <LastModifiedDateTime xmlns="c66daf58-3c46-4c48-8560-c485e881f7f9" xsi:nil="true"/>
    <LegacyData xmlns="c66daf58-3c46-4c48-8560-c485e881f7f9" xsi:nil="true"/>
    <LocManualTestRequired xmlns="c66daf58-3c46-4c48-8560-c485e881f7f9">false</LocManualTestRequired>
    <ClipArtFilename xmlns="c66daf58-3c46-4c48-8560-c485e881f7f9" xsi:nil="true"/>
    <TPApplication xmlns="c66daf58-3c46-4c48-8560-c485e881f7f9" xsi:nil="true"/>
    <CSXHash xmlns="c66daf58-3c46-4c48-8560-c485e881f7f9" xsi:nil="true"/>
    <DirectSourceMarket xmlns="c66daf58-3c46-4c48-8560-c485e881f7f9">english</DirectSourceMarket>
    <PrimaryImageGen xmlns="c66daf58-3c46-4c48-8560-c485e881f7f9">true</PrimaryImageGen>
    <PlannedPubDate xmlns="c66daf58-3c46-4c48-8560-c485e881f7f9" xsi:nil="true"/>
    <CSXSubmissionMarket xmlns="c66daf58-3c46-4c48-8560-c485e881f7f9" xsi:nil="true"/>
    <Downloads xmlns="c66daf58-3c46-4c48-8560-c485e881f7f9">0</Downloads>
    <ArtSampleDocs xmlns="c66daf58-3c46-4c48-8560-c485e881f7f9" xsi:nil="true"/>
    <TrustLevel xmlns="c66daf58-3c46-4c48-8560-c485e881f7f9">1 Microsoft Managed Content</TrustLevel>
    <BlockPublish xmlns="c66daf58-3c46-4c48-8560-c485e881f7f9">false</BlockPublish>
    <TPLaunchHelpLinkType xmlns="c66daf58-3c46-4c48-8560-c485e881f7f9">Template</TPLaunchHelpLinkType>
    <LocalizationTagsTaxHTField0 xmlns="c66daf58-3c46-4c48-8560-c485e881f7f9">
      <Terms xmlns="http://schemas.microsoft.com/office/infopath/2007/PartnerControls"/>
    </LocalizationTagsTaxHTField0>
    <BusinessGroup xmlns="c66daf58-3c46-4c48-8560-c485e881f7f9" xsi:nil="true"/>
    <Providers xmlns="c66daf58-3c46-4c48-8560-c485e881f7f9" xsi:nil="true"/>
    <TemplateTemplateType xmlns="c66daf58-3c46-4c48-8560-c485e881f7f9">PowerPoint Presentation Template</TemplateTemplateType>
    <TimesCloned xmlns="c66daf58-3c46-4c48-8560-c485e881f7f9" xsi:nil="true"/>
    <TPAppVersion xmlns="c66daf58-3c46-4c48-8560-c485e881f7f9" xsi:nil="true"/>
    <VoteCount xmlns="c66daf58-3c46-4c48-8560-c485e881f7f9" xsi:nil="true"/>
    <AverageRating xmlns="c66daf58-3c46-4c48-8560-c485e881f7f9" xsi:nil="true"/>
    <FeatureTagsTaxHTField0 xmlns="c66daf58-3c46-4c48-8560-c485e881f7f9">
      <Terms xmlns="http://schemas.microsoft.com/office/infopath/2007/PartnerControls"/>
    </FeatureTagsTaxHTField0>
    <Provider xmlns="c66daf58-3c46-4c48-8560-c485e881f7f9" xsi:nil="true"/>
    <UACurrentWords xmlns="c66daf58-3c46-4c48-8560-c485e881f7f9" xsi:nil="true"/>
    <AssetId xmlns="c66daf58-3c46-4c48-8560-c485e881f7f9">TP102895237</AssetId>
    <TPClientViewer xmlns="c66daf58-3c46-4c48-8560-c485e881f7f9" xsi:nil="true"/>
    <DSATActionTaken xmlns="c66daf58-3c46-4c48-8560-c485e881f7f9" xsi:nil="true"/>
    <APEditor xmlns="c66daf58-3c46-4c48-8560-c485e881f7f9">
      <UserInfo>
        <DisplayName/>
        <AccountId xsi:nil="true"/>
        <AccountType/>
      </UserInfo>
    </APEditor>
    <TPInstallLocation xmlns="c66daf58-3c46-4c48-8560-c485e881f7f9" xsi:nil="true"/>
    <OOCacheId xmlns="c66daf58-3c46-4c48-8560-c485e881f7f9" xsi:nil="true"/>
    <IsDeleted xmlns="c66daf58-3c46-4c48-8560-c485e881f7f9">false</IsDeleted>
    <PublishTargets xmlns="c66daf58-3c46-4c48-8560-c485e881f7f9">OfficeOnlineVNext</PublishTargets>
    <ApprovalLog xmlns="c66daf58-3c46-4c48-8560-c485e881f7f9" xsi:nil="true"/>
    <BugNumber xmlns="c66daf58-3c46-4c48-8560-c485e881f7f9" xsi:nil="true"/>
    <CrawlForDependencies xmlns="c66daf58-3c46-4c48-8560-c485e881f7f9">false</CrawlForDependencies>
    <InternalTagsTaxHTField0 xmlns="c66daf58-3c46-4c48-8560-c485e881f7f9">
      <Terms xmlns="http://schemas.microsoft.com/office/infopath/2007/PartnerControls"/>
    </InternalTagsTaxHTField0>
    <LastHandOff xmlns="c66daf58-3c46-4c48-8560-c485e881f7f9" xsi:nil="true"/>
    <Milestone xmlns="c66daf58-3c46-4c48-8560-c485e881f7f9" xsi:nil="true"/>
    <OriginalRelease xmlns="c66daf58-3c46-4c48-8560-c485e881f7f9">15</OriginalRelease>
    <RecommendationsModifier xmlns="c66daf58-3c46-4c48-8560-c485e881f7f9" xsi:nil="true"/>
    <ScenarioTagsTaxHTField0 xmlns="c66daf58-3c46-4c48-8560-c485e881f7f9">
      <Terms xmlns="http://schemas.microsoft.com/office/infopath/2007/PartnerControls"/>
    </ScenarioTagsTaxHTField0>
    <UANotes xmlns="c66daf58-3c46-4c48-8560-c485e881f7f9" xsi:nil="true"/>
    <Component xmlns="8e8ea6d1-e150-4704-b47c-0a92d6aed386" xsi:nil="true"/>
    <Description0 xmlns="8e8ea6d1-e150-4704-b47c-0a92d6aed386" xsi:nil="true"/>
    <LocMarketGroupTiers2 xmlns="c66daf58-3c46-4c48-8560-c485e881f7f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F2ADE23-E3FA-4C13-AB7D-1B7D689197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6daf58-3c46-4c48-8560-c485e881f7f9"/>
    <ds:schemaRef ds:uri="8e8ea6d1-e150-4704-b47c-0a92d6aed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B7FFC76-5C38-4A27-BB7F-88232C223BCD}">
  <ds:schemaRefs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8e8ea6d1-e150-4704-b47c-0a92d6aed386"/>
    <ds:schemaRef ds:uri="http://www.w3.org/XML/1998/namespace"/>
    <ds:schemaRef ds:uri="http://purl.org/dc/terms/"/>
    <ds:schemaRef ds:uri="http://purl.org/dc/dcmitype/"/>
    <ds:schemaRef ds:uri="http://schemas.microsoft.com/office/2006/metadata/properties"/>
    <ds:schemaRef ds:uri="c66daf58-3c46-4c48-8560-c485e881f7f9"/>
  </ds:schemaRefs>
</ds:datastoreItem>
</file>

<file path=customXml/itemProps3.xml><?xml version="1.0" encoding="utf-8"?>
<ds:datastoreItem xmlns:ds="http://schemas.openxmlformats.org/officeDocument/2006/customXml" ds:itemID="{E4264BA5-BE9F-44D2-9B86-8E00ED566E2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tf02895253</Template>
  <TotalTime>584</TotalTime>
  <Words>1689</Words>
  <Application>Microsoft Office PowerPoint</Application>
  <PresentationFormat>寬螢幕</PresentationFormat>
  <Paragraphs>268</Paragraphs>
  <Slides>19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30" baseType="lpstr">
      <vt:lpstr>Microsoft YaHei</vt:lpstr>
      <vt:lpstr>微軟正黑體</vt:lpstr>
      <vt:lpstr>新細明體</vt:lpstr>
      <vt:lpstr>標楷體</vt:lpstr>
      <vt:lpstr>Aharoni</vt:lpstr>
      <vt:lpstr>Arial</vt:lpstr>
      <vt:lpstr>Corbel</vt:lpstr>
      <vt:lpstr>Euphemia</vt:lpstr>
      <vt:lpstr>Times New Roman</vt:lpstr>
      <vt:lpstr>Wingdings</vt:lpstr>
      <vt:lpstr>tf02895253</vt:lpstr>
      <vt:lpstr>校園智慧節能保證專案(ESPC)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校園智慧節能保證專案(ESPC)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標題版面配置</dc:title>
  <dc:creator>劉雅琪</dc:creator>
  <cp:lastModifiedBy>jjh</cp:lastModifiedBy>
  <cp:revision>65</cp:revision>
  <cp:lastPrinted>2017-07-21T01:18:31Z</cp:lastPrinted>
  <dcterms:created xsi:type="dcterms:W3CDTF">2016-11-17T03:44:55Z</dcterms:created>
  <dcterms:modified xsi:type="dcterms:W3CDTF">2017-10-11T09:31:07Z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0x0101009D4095AFEE790E42B52CF3AD35B999BF040086E71550AC00CE488731BAE03648ABFB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