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</p:sldIdLst>
  <p:sldSz cx="12192000" cy="6858000"/>
  <p:notesSz cx="6858000" cy="9144000"/>
  <p:photoAlbum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4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FB-5EE5-4AD5-9535-C41829580384}" type="datetimeFigureOut">
              <a:rPr lang="zh-TW" altLang="en-US" smtClean="0"/>
              <a:t>2018/3/12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933B5-B9D3-41BE-B581-DB450CE13B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390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FB-5EE5-4AD5-9535-C41829580384}" type="datetimeFigureOut">
              <a:rPr lang="zh-TW" altLang="en-US" smtClean="0"/>
              <a:t>2018/3/12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933B5-B9D3-41BE-B581-DB450CE13B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2900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FB-5EE5-4AD5-9535-C41829580384}" type="datetimeFigureOut">
              <a:rPr lang="zh-TW" altLang="en-US" smtClean="0"/>
              <a:t>2018/3/12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933B5-B9D3-41BE-B581-DB450CE13B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6032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FB-5EE5-4AD5-9535-C41829580384}" type="datetimeFigureOut">
              <a:rPr lang="zh-TW" altLang="en-US" smtClean="0"/>
              <a:t>2018/3/12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933B5-B9D3-41BE-B581-DB450CE13B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5054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FB-5EE5-4AD5-9535-C41829580384}" type="datetimeFigureOut">
              <a:rPr lang="zh-TW" altLang="en-US" smtClean="0"/>
              <a:t>2018/3/12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933B5-B9D3-41BE-B581-DB450CE13B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9919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FB-5EE5-4AD5-9535-C41829580384}" type="datetimeFigureOut">
              <a:rPr lang="zh-TW" altLang="en-US" smtClean="0"/>
              <a:t>2018/3/12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933B5-B9D3-41BE-B581-DB450CE13B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5082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FB-5EE5-4AD5-9535-C41829580384}" type="datetimeFigureOut">
              <a:rPr lang="zh-TW" altLang="en-US" smtClean="0"/>
              <a:t>2018/3/12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933B5-B9D3-41BE-B581-DB450CE13B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8416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FB-5EE5-4AD5-9535-C41829580384}" type="datetimeFigureOut">
              <a:rPr lang="zh-TW" altLang="en-US" smtClean="0"/>
              <a:t>2018/3/12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933B5-B9D3-41BE-B581-DB450CE13B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61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FB-5EE5-4AD5-9535-C41829580384}" type="datetimeFigureOut">
              <a:rPr lang="zh-TW" altLang="en-US" smtClean="0"/>
              <a:t>2018/3/12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933B5-B9D3-41BE-B581-DB450CE13B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7721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FB-5EE5-4AD5-9535-C41829580384}" type="datetimeFigureOut">
              <a:rPr lang="zh-TW" altLang="en-US" smtClean="0"/>
              <a:t>2018/3/12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933B5-B9D3-41BE-B581-DB450CE13B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0344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FB-5EE5-4AD5-9535-C41829580384}" type="datetimeFigureOut">
              <a:rPr lang="zh-TW" altLang="en-US" smtClean="0"/>
              <a:t>2018/3/12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933B5-B9D3-41BE-B581-DB450CE13B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7392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EF9FB-5EE5-4AD5-9535-C41829580384}" type="datetimeFigureOut">
              <a:rPr lang="zh-TW" altLang="en-US" smtClean="0"/>
              <a:t>2018/3/12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0933B5-B9D3-41BE-B581-DB450CE13B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4233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824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721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684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697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548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220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048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6325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196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194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3463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711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0157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672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9713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投影片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7078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寬螢幕</PresentationFormat>
  <Paragraphs>0</Paragraphs>
  <Slides>16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1" baseType="lpstr"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1</cp:revision>
  <dcterms:created xsi:type="dcterms:W3CDTF">2018-03-12T01:23:05Z</dcterms:created>
  <dcterms:modified xsi:type="dcterms:W3CDTF">2018-03-12T01:23:57Z</dcterms:modified>
</cp:coreProperties>
</file>