
<file path=[Content_Types].xml><?xml version="1.0" encoding="utf-8"?>
<Types xmlns="http://schemas.openxmlformats.org/package/2006/content-types">
  <Default Extension="jpeg" ContentType="image/jpe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notesMasters/notesMaster1.xml" ContentType="application/vnd.openxmlformats-officedocument.presentationml.notesMaster+xml"/>
  <Override PartName="/ppt/handoutMasters/handoutMaster1.xml" ContentType="application/vnd.openxmlformats-officedocument.presentationml.handout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theme/theme2.xml" ContentType="application/vnd.openxmlformats-officedocument.theme+xml"/>
  <Override PartName="/ppt/theme/theme3.xml" ContentType="application/vnd.openxmlformats-officedocument.theme+xml"/>
  <Override PartName="/ppt/notesSlides/notesSlide1.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Lst>
  <p:notesMasterIdLst>
    <p:notesMasterId r:id="rId6"/>
  </p:notesMasterIdLst>
  <p:handoutMasterIdLst>
    <p:handoutMasterId r:id="rId7"/>
  </p:handoutMasterIdLst>
  <p:sldIdLst>
    <p:sldId id="258" r:id="rId2"/>
    <p:sldId id="257" r:id="rId3"/>
    <p:sldId id="260" r:id="rId4"/>
    <p:sldId id="259" r:id="rId5"/>
  </p:sldIdLst>
  <p:sldSz cx="9144000" cy="6858000" type="screen4x3"/>
  <p:notesSz cx="6797675" cy="9928225"/>
  <p:defaultTextStyle>
    <a:defPPr>
      <a:defRPr lang="zh-TW"/>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220"/>
    </p:ext>
  </p:extLst>
</p:presentationPr>
</file>

<file path=ppt/tableStyles.xml><?xml version="1.0" encoding="utf-8"?>
<a:tblStyleLst xmlns:a="http://schemas.openxmlformats.org/drawingml/2006/main" def="{5C22544A-7EE6-4342-B048-85BDC9FD1C3A}">
  <a:tblStyle styleId="{5C22544A-7EE6-4342-B048-85BDC9FD1C3A}" styleName="中等深淺樣式 2 - 輔色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 styleId="{3B4B98B0-60AC-42C2-AFA5-B58CD77FA1E5}" styleName="淺色樣式 1 - 輔色 1">
    <a:wholeTbl>
      <a:tcTxStyle>
        <a:fontRef idx="minor">
          <a:scrgbClr r="0" g="0" b="0"/>
        </a:fontRef>
        <a:schemeClr val="tx1"/>
      </a:tcTxStyle>
      <a:tcStyle>
        <a:tcBdr>
          <a:left>
            <a:ln>
              <a:noFill/>
            </a:ln>
          </a:left>
          <a:right>
            <a:ln>
              <a:noFill/>
            </a:ln>
          </a:right>
          <a:top>
            <a:ln w="12700" cmpd="sng">
              <a:solidFill>
                <a:schemeClr val="accent1"/>
              </a:solidFill>
            </a:ln>
          </a:top>
          <a:bottom>
            <a:ln w="12700" cmpd="sng">
              <a:solidFill>
                <a:schemeClr val="accent1"/>
              </a:solidFill>
            </a:ln>
          </a:bottom>
          <a:insideH>
            <a:ln>
              <a:noFill/>
            </a:ln>
          </a:insideH>
          <a:insideV>
            <a:ln>
              <a:noFill/>
            </a:ln>
          </a:insideV>
        </a:tcBdr>
        <a:fill>
          <a:noFill/>
        </a:fill>
      </a:tcStyle>
    </a:wholeTbl>
    <a:band1H>
      <a:tcStyle>
        <a:tcBdr/>
        <a:fill>
          <a:solidFill>
            <a:schemeClr val="accent1">
              <a:alpha val="20000"/>
            </a:schemeClr>
          </a:solidFill>
        </a:fill>
      </a:tcStyle>
    </a:band1H>
    <a:band2H>
      <a:tcStyle>
        <a:tcBdr/>
      </a:tcStyle>
    </a:band2H>
    <a:band1V>
      <a:tcStyle>
        <a:tcBdr/>
        <a:fill>
          <a:solidFill>
            <a:schemeClr val="accent1">
              <a:alpha val="20000"/>
            </a:schemeClr>
          </a:solidFill>
        </a:fill>
      </a:tcStyle>
    </a:band1V>
    <a:lastCol>
      <a:tcTxStyle b="on"/>
      <a:tcStyle>
        <a:tcBdr/>
      </a:tcStyle>
    </a:lastCol>
    <a:firstCol>
      <a:tcTxStyle b="on"/>
      <a:tcStyle>
        <a:tcBdr/>
      </a:tcStyle>
    </a:firstCol>
    <a:lastRow>
      <a:tcTxStyle b="on"/>
      <a:tcStyle>
        <a:tcBdr>
          <a:top>
            <a:ln w="12700" cmpd="sng">
              <a:solidFill>
                <a:schemeClr val="accent1"/>
              </a:solidFill>
            </a:ln>
          </a:top>
        </a:tcBdr>
        <a:fill>
          <a:noFill/>
        </a:fill>
      </a:tcStyle>
    </a:lastRow>
    <a:firstRow>
      <a:tcTxStyle b="on"/>
      <a:tcStyle>
        <a:tcBdr>
          <a:bottom>
            <a:ln w="12700" cmpd="sng">
              <a:solidFill>
                <a:schemeClr val="accent1"/>
              </a:solidFill>
            </a:ln>
          </a:bottom>
        </a:tcBdr>
        <a:fill>
          <a:no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p:normalViewPr>
    <p:restoredLeft sz="15620"/>
    <p:restoredTop sz="94660"/>
  </p:normalViewPr>
  <p:slideViewPr>
    <p:cSldViewPr>
      <p:cViewPr varScale="1">
        <p:scale>
          <a:sx n="83" d="100"/>
          <a:sy n="83" d="100"/>
        </p:scale>
        <p:origin x="-1426" y="-72"/>
      </p:cViewPr>
      <p:guideLst>
        <p:guide orient="horz" pos="2160"/>
        <p:guide pos="2880"/>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presProps" Target="presProps.xml"/><Relationship Id="rId3" Type="http://schemas.openxmlformats.org/officeDocument/2006/relationships/slide" Target="slides/slide2.xml"/><Relationship Id="rId7" Type="http://schemas.openxmlformats.org/officeDocument/2006/relationships/handoutMaster" Target="handoutMasters/handoutMaster1.xml"/><Relationship Id="rId2" Type="http://schemas.openxmlformats.org/officeDocument/2006/relationships/slide" Target="slides/slide1.xml"/><Relationship Id="rId1" Type="http://schemas.openxmlformats.org/officeDocument/2006/relationships/slideMaster" Target="slideMasters/slideMaster1.xml"/><Relationship Id="rId6" Type="http://schemas.openxmlformats.org/officeDocument/2006/relationships/notesMaster" Target="notesMasters/notesMaster1.xml"/><Relationship Id="rId11" Type="http://schemas.openxmlformats.org/officeDocument/2006/relationships/tableStyles" Target="tableStyles.xml"/><Relationship Id="rId5" Type="http://schemas.openxmlformats.org/officeDocument/2006/relationships/slide" Target="slides/slide4.xml"/><Relationship Id="rId10" Type="http://schemas.openxmlformats.org/officeDocument/2006/relationships/theme" Target="theme/theme1.xml"/><Relationship Id="rId4" Type="http://schemas.openxmlformats.org/officeDocument/2006/relationships/slide" Target="slides/slide3.xml"/><Relationship Id="rId9" Type="http://schemas.openxmlformats.org/officeDocument/2006/relationships/viewProps" Target="viewProps.xml"/></Relationships>
</file>

<file path=ppt/handoutMasters/_rels/handoutMaster1.xml.rels><?xml version="1.0" encoding="UTF-8" standalone="yes"?>
<Relationships xmlns="http://schemas.openxmlformats.org/package/2006/relationships"><Relationship Id="rId1" Type="http://schemas.openxmlformats.org/officeDocument/2006/relationships/theme" Target="../theme/theme3.xml"/></Relationships>
</file>

<file path=ppt/handoutMasters/handoutMaster1.xml><?xml version="1.0" encoding="utf-8"?>
<p:handout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頁首版面配置區 1"/>
          <p:cNvSpPr>
            <a:spLocks noGrp="1"/>
          </p:cNvSpPr>
          <p:nvPr>
            <p:ph type="hdr" sz="quarter"/>
          </p:nvPr>
        </p:nvSpPr>
        <p:spPr>
          <a:xfrm>
            <a:off x="0" y="0"/>
            <a:ext cx="2945659" cy="496411"/>
          </a:xfrm>
          <a:prstGeom prst="rect">
            <a:avLst/>
          </a:prstGeom>
        </p:spPr>
        <p:txBody>
          <a:bodyPr vert="horz" lIns="91440" tIns="45720" rIns="91440" bIns="45720" rtlCol="0"/>
          <a:lstStyle>
            <a:lvl1pPr algn="l">
              <a:defRPr sz="1200"/>
            </a:lvl1pPr>
          </a:lstStyle>
          <a:p>
            <a:endParaRPr lang="zh-TW" altLang="en-US"/>
          </a:p>
        </p:txBody>
      </p:sp>
      <p:sp>
        <p:nvSpPr>
          <p:cNvPr id="3" name="日期版面配置區 2"/>
          <p:cNvSpPr>
            <a:spLocks noGrp="1"/>
          </p:cNvSpPr>
          <p:nvPr>
            <p:ph type="dt" sz="quarter" idx="1"/>
          </p:nvPr>
        </p:nvSpPr>
        <p:spPr>
          <a:xfrm>
            <a:off x="3850443" y="0"/>
            <a:ext cx="2945659" cy="496411"/>
          </a:xfrm>
          <a:prstGeom prst="rect">
            <a:avLst/>
          </a:prstGeom>
        </p:spPr>
        <p:txBody>
          <a:bodyPr vert="horz" lIns="91440" tIns="45720" rIns="91440" bIns="45720" rtlCol="0"/>
          <a:lstStyle>
            <a:lvl1pPr algn="r">
              <a:defRPr sz="1200"/>
            </a:lvl1pPr>
          </a:lstStyle>
          <a:p>
            <a:fld id="{7D374D6B-6595-4285-B725-0DD34D598AD6}" type="datetimeFigureOut">
              <a:rPr lang="zh-TW" altLang="en-US" smtClean="0"/>
              <a:t>2017/3/30</a:t>
            </a:fld>
            <a:endParaRPr lang="zh-TW" altLang="en-US"/>
          </a:p>
        </p:txBody>
      </p:sp>
      <p:sp>
        <p:nvSpPr>
          <p:cNvPr id="4" name="頁尾版面配置區 3"/>
          <p:cNvSpPr>
            <a:spLocks noGrp="1"/>
          </p:cNvSpPr>
          <p:nvPr>
            <p:ph type="ftr" sz="quarter" idx="2"/>
          </p:nvPr>
        </p:nvSpPr>
        <p:spPr>
          <a:xfrm>
            <a:off x="0" y="9430091"/>
            <a:ext cx="2945659" cy="496411"/>
          </a:xfrm>
          <a:prstGeom prst="rect">
            <a:avLst/>
          </a:prstGeom>
        </p:spPr>
        <p:txBody>
          <a:bodyPr vert="horz" lIns="91440" tIns="45720" rIns="91440" bIns="45720" rtlCol="0" anchor="b"/>
          <a:lstStyle>
            <a:lvl1pPr algn="l">
              <a:defRPr sz="1200"/>
            </a:lvl1pPr>
          </a:lstStyle>
          <a:p>
            <a:endParaRPr lang="zh-TW" altLang="en-US"/>
          </a:p>
        </p:txBody>
      </p:sp>
      <p:sp>
        <p:nvSpPr>
          <p:cNvPr id="5" name="投影片編號版面配置區 4"/>
          <p:cNvSpPr>
            <a:spLocks noGrp="1"/>
          </p:cNvSpPr>
          <p:nvPr>
            <p:ph type="sldNum" sz="quarter" idx="3"/>
          </p:nvPr>
        </p:nvSpPr>
        <p:spPr>
          <a:xfrm>
            <a:off x="3850443" y="9430091"/>
            <a:ext cx="2945659" cy="496411"/>
          </a:xfrm>
          <a:prstGeom prst="rect">
            <a:avLst/>
          </a:prstGeom>
        </p:spPr>
        <p:txBody>
          <a:bodyPr vert="horz" lIns="91440" tIns="45720" rIns="91440" bIns="45720" rtlCol="0" anchor="b"/>
          <a:lstStyle>
            <a:lvl1pPr algn="r">
              <a:defRPr sz="1200"/>
            </a:lvl1pPr>
          </a:lstStyle>
          <a:p>
            <a:fld id="{386F39E7-19E1-424B-A723-B03E06E5FA06}" type="slidenum">
              <a:rPr lang="zh-TW" altLang="en-US" smtClean="0"/>
              <a:t>‹#›</a:t>
            </a:fld>
            <a:endParaRPr lang="zh-TW" altLang="en-US"/>
          </a:p>
        </p:txBody>
      </p:sp>
    </p:spTree>
    <p:extLst>
      <p:ext uri="{BB962C8B-B14F-4D97-AF65-F5344CB8AC3E}">
        <p14:creationId xmlns:p14="http://schemas.microsoft.com/office/powerpoint/2010/main" val="2494708075"/>
      </p:ext>
    </p:extLst>
  </p:cSld>
  <p:clrMap bg1="lt1" tx1="dk1" bg2="lt2" tx2="dk2" accent1="accent1" accent2="accent2" accent3="accent3" accent4="accent4" accent5="accent5" accent6="accent6" hlink="hlink" folHlink="folHlink"/>
</p:handoutMaster>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頁首版面配置區 1"/>
          <p:cNvSpPr>
            <a:spLocks noGrp="1"/>
          </p:cNvSpPr>
          <p:nvPr>
            <p:ph type="hdr" sz="quarter"/>
          </p:nvPr>
        </p:nvSpPr>
        <p:spPr>
          <a:xfrm>
            <a:off x="0" y="0"/>
            <a:ext cx="2945659" cy="496411"/>
          </a:xfrm>
          <a:prstGeom prst="rect">
            <a:avLst/>
          </a:prstGeom>
        </p:spPr>
        <p:txBody>
          <a:bodyPr vert="horz" lIns="91440" tIns="45720" rIns="91440" bIns="45720" rtlCol="0"/>
          <a:lstStyle>
            <a:lvl1pPr algn="l">
              <a:defRPr sz="1200"/>
            </a:lvl1pPr>
          </a:lstStyle>
          <a:p>
            <a:endParaRPr lang="zh-TW" altLang="en-US"/>
          </a:p>
        </p:txBody>
      </p:sp>
      <p:sp>
        <p:nvSpPr>
          <p:cNvPr id="3" name="日期版面配置區 2"/>
          <p:cNvSpPr>
            <a:spLocks noGrp="1"/>
          </p:cNvSpPr>
          <p:nvPr>
            <p:ph type="dt" idx="1"/>
          </p:nvPr>
        </p:nvSpPr>
        <p:spPr>
          <a:xfrm>
            <a:off x="3850443" y="0"/>
            <a:ext cx="2945659" cy="496411"/>
          </a:xfrm>
          <a:prstGeom prst="rect">
            <a:avLst/>
          </a:prstGeom>
        </p:spPr>
        <p:txBody>
          <a:bodyPr vert="horz" lIns="91440" tIns="45720" rIns="91440" bIns="45720" rtlCol="0"/>
          <a:lstStyle>
            <a:lvl1pPr algn="r">
              <a:defRPr sz="1200"/>
            </a:lvl1pPr>
          </a:lstStyle>
          <a:p>
            <a:fld id="{8CDD2ED1-147C-4C7E-B980-4BEE293EF175}" type="datetimeFigureOut">
              <a:rPr lang="zh-TW" altLang="en-US" smtClean="0"/>
              <a:t>2017/3/30</a:t>
            </a:fld>
            <a:endParaRPr lang="zh-TW" altLang="en-US"/>
          </a:p>
        </p:txBody>
      </p:sp>
      <p:sp>
        <p:nvSpPr>
          <p:cNvPr id="4" name="投影片圖像版面配置區 3"/>
          <p:cNvSpPr>
            <a:spLocks noGrp="1" noRot="1" noChangeAspect="1"/>
          </p:cNvSpPr>
          <p:nvPr>
            <p:ph type="sldImg" idx="2"/>
          </p:nvPr>
        </p:nvSpPr>
        <p:spPr>
          <a:xfrm>
            <a:off x="917575" y="744538"/>
            <a:ext cx="4962525" cy="3722687"/>
          </a:xfrm>
          <a:prstGeom prst="rect">
            <a:avLst/>
          </a:prstGeom>
          <a:noFill/>
          <a:ln w="12700">
            <a:solidFill>
              <a:prstClr val="black"/>
            </a:solidFill>
          </a:ln>
        </p:spPr>
        <p:txBody>
          <a:bodyPr vert="horz" lIns="91440" tIns="45720" rIns="91440" bIns="45720" rtlCol="0" anchor="ctr"/>
          <a:lstStyle/>
          <a:p>
            <a:endParaRPr lang="zh-TW" altLang="en-US"/>
          </a:p>
        </p:txBody>
      </p:sp>
      <p:sp>
        <p:nvSpPr>
          <p:cNvPr id="5" name="備忘稿版面配置區 4"/>
          <p:cNvSpPr>
            <a:spLocks noGrp="1"/>
          </p:cNvSpPr>
          <p:nvPr>
            <p:ph type="body" sz="quarter" idx="3"/>
          </p:nvPr>
        </p:nvSpPr>
        <p:spPr>
          <a:xfrm>
            <a:off x="679768" y="4715907"/>
            <a:ext cx="5438140" cy="4467701"/>
          </a:xfrm>
          <a:prstGeom prst="rect">
            <a:avLst/>
          </a:prstGeom>
        </p:spPr>
        <p:txBody>
          <a:bodyPr vert="horz" lIns="91440" tIns="45720" rIns="91440" bIns="45720" rtlCol="0"/>
          <a:lstStyle/>
          <a:p>
            <a:pPr lvl="0"/>
            <a:r>
              <a:rPr lang="zh-TW" altLang="en-US" smtClean="0"/>
              <a:t>按一下以編輯母片文字樣式</a:t>
            </a:r>
          </a:p>
          <a:p>
            <a:pPr lvl="1"/>
            <a:r>
              <a:rPr lang="zh-TW" altLang="en-US" smtClean="0"/>
              <a:t>第二層</a:t>
            </a:r>
          </a:p>
          <a:p>
            <a:pPr lvl="2"/>
            <a:r>
              <a:rPr lang="zh-TW" altLang="en-US" smtClean="0"/>
              <a:t>第三層</a:t>
            </a:r>
          </a:p>
          <a:p>
            <a:pPr lvl="3"/>
            <a:r>
              <a:rPr lang="zh-TW" altLang="en-US" smtClean="0"/>
              <a:t>第四層</a:t>
            </a:r>
          </a:p>
          <a:p>
            <a:pPr lvl="4"/>
            <a:r>
              <a:rPr lang="zh-TW" altLang="en-US" smtClean="0"/>
              <a:t>第五層</a:t>
            </a:r>
            <a:endParaRPr lang="zh-TW" altLang="en-US"/>
          </a:p>
        </p:txBody>
      </p:sp>
      <p:sp>
        <p:nvSpPr>
          <p:cNvPr id="6" name="頁尾版面配置區 5"/>
          <p:cNvSpPr>
            <a:spLocks noGrp="1"/>
          </p:cNvSpPr>
          <p:nvPr>
            <p:ph type="ftr" sz="quarter" idx="4"/>
          </p:nvPr>
        </p:nvSpPr>
        <p:spPr>
          <a:xfrm>
            <a:off x="0" y="9430091"/>
            <a:ext cx="2945659" cy="496411"/>
          </a:xfrm>
          <a:prstGeom prst="rect">
            <a:avLst/>
          </a:prstGeom>
        </p:spPr>
        <p:txBody>
          <a:bodyPr vert="horz" lIns="91440" tIns="45720" rIns="91440" bIns="45720" rtlCol="0" anchor="b"/>
          <a:lstStyle>
            <a:lvl1pPr algn="l">
              <a:defRPr sz="1200"/>
            </a:lvl1pPr>
          </a:lstStyle>
          <a:p>
            <a:endParaRPr lang="zh-TW" altLang="en-US"/>
          </a:p>
        </p:txBody>
      </p:sp>
      <p:sp>
        <p:nvSpPr>
          <p:cNvPr id="7" name="投影片編號版面配置區 6"/>
          <p:cNvSpPr>
            <a:spLocks noGrp="1"/>
          </p:cNvSpPr>
          <p:nvPr>
            <p:ph type="sldNum" sz="quarter" idx="5"/>
          </p:nvPr>
        </p:nvSpPr>
        <p:spPr>
          <a:xfrm>
            <a:off x="3850443" y="9430091"/>
            <a:ext cx="2945659" cy="496411"/>
          </a:xfrm>
          <a:prstGeom prst="rect">
            <a:avLst/>
          </a:prstGeom>
        </p:spPr>
        <p:txBody>
          <a:bodyPr vert="horz" lIns="91440" tIns="45720" rIns="91440" bIns="45720" rtlCol="0" anchor="b"/>
          <a:lstStyle>
            <a:lvl1pPr algn="r">
              <a:defRPr sz="1200"/>
            </a:lvl1pPr>
          </a:lstStyle>
          <a:p>
            <a:fld id="{19D96FA0-F325-436F-9610-612CC8470059}" type="slidenum">
              <a:rPr lang="zh-TW" altLang="en-US" smtClean="0"/>
              <a:t>‹#›</a:t>
            </a:fld>
            <a:endParaRPr lang="zh-TW" altLang="en-US"/>
          </a:p>
        </p:txBody>
      </p:sp>
    </p:spTree>
    <p:extLst>
      <p:ext uri="{BB962C8B-B14F-4D97-AF65-F5344CB8AC3E}">
        <p14:creationId xmlns:p14="http://schemas.microsoft.com/office/powerpoint/2010/main" val="3897265559"/>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投影片圖像版面配置區 1"/>
          <p:cNvSpPr>
            <a:spLocks noGrp="1" noRot="1" noChangeAspect="1"/>
          </p:cNvSpPr>
          <p:nvPr>
            <p:ph type="sldImg"/>
          </p:nvPr>
        </p:nvSpPr>
        <p:spPr/>
      </p:sp>
      <p:sp>
        <p:nvSpPr>
          <p:cNvPr id="3" name="備忘稿版面配置區 2"/>
          <p:cNvSpPr>
            <a:spLocks noGrp="1"/>
          </p:cNvSpPr>
          <p:nvPr>
            <p:ph type="body" idx="1"/>
          </p:nvPr>
        </p:nvSpPr>
        <p:spPr/>
        <p:txBody>
          <a:bodyPr/>
          <a:lstStyle/>
          <a:p>
            <a:endParaRPr lang="zh-TW" altLang="en-US"/>
          </a:p>
        </p:txBody>
      </p:sp>
      <p:sp>
        <p:nvSpPr>
          <p:cNvPr id="4" name="投影片編號版面配置區 3"/>
          <p:cNvSpPr>
            <a:spLocks noGrp="1"/>
          </p:cNvSpPr>
          <p:nvPr>
            <p:ph type="sldNum" sz="quarter" idx="10"/>
          </p:nvPr>
        </p:nvSpPr>
        <p:spPr/>
        <p:txBody>
          <a:bodyPr/>
          <a:lstStyle/>
          <a:p>
            <a:fld id="{19D96FA0-F325-436F-9610-612CC8470059}" type="slidenum">
              <a:rPr lang="zh-TW" altLang="en-US" smtClean="0"/>
              <a:t>1</a:t>
            </a:fld>
            <a:endParaRPr lang="zh-TW" altLang="en-US"/>
          </a:p>
        </p:txBody>
      </p:sp>
    </p:spTree>
    <p:extLst>
      <p:ext uri="{BB962C8B-B14F-4D97-AF65-F5344CB8AC3E}">
        <p14:creationId xmlns:p14="http://schemas.microsoft.com/office/powerpoint/2010/main" val="1531992070"/>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標題投影片">
    <p:spTree>
      <p:nvGrpSpPr>
        <p:cNvPr id="1" name=""/>
        <p:cNvGrpSpPr/>
        <p:nvPr/>
      </p:nvGrpSpPr>
      <p:grpSpPr>
        <a:xfrm>
          <a:off x="0" y="0"/>
          <a:ext cx="0" cy="0"/>
          <a:chOff x="0" y="0"/>
          <a:chExt cx="0" cy="0"/>
        </a:xfrm>
      </p:grpSpPr>
      <p:sp>
        <p:nvSpPr>
          <p:cNvPr id="2" name="標題 1"/>
          <p:cNvSpPr>
            <a:spLocks noGrp="1"/>
          </p:cNvSpPr>
          <p:nvPr>
            <p:ph type="ctrTitle"/>
          </p:nvPr>
        </p:nvSpPr>
        <p:spPr>
          <a:xfrm>
            <a:off x="685800" y="2130425"/>
            <a:ext cx="7772400" cy="1470025"/>
          </a:xfrm>
        </p:spPr>
        <p:txBody>
          <a:bodyPr/>
          <a:lstStyle/>
          <a:p>
            <a:r>
              <a:rPr lang="zh-TW" altLang="en-US" smtClean="0"/>
              <a:t>按一下以編輯母片標題樣式</a:t>
            </a:r>
            <a:endParaRPr lang="zh-TW" altLang="en-US"/>
          </a:p>
        </p:txBody>
      </p:sp>
      <p:sp>
        <p:nvSpPr>
          <p:cNvPr id="3" name="副標題 2"/>
          <p:cNvSpPr>
            <a:spLocks noGrp="1"/>
          </p:cNvSpPr>
          <p:nvPr>
            <p:ph type="subTitle" idx="1"/>
          </p:nvPr>
        </p:nvSpPr>
        <p:spPr>
          <a:xfrm>
            <a:off x="1371600" y="3886200"/>
            <a:ext cx="6400800" cy="1752600"/>
          </a:xfrm>
        </p:spPr>
        <p:txBody>
          <a:bodyPr/>
          <a:lstStyle>
            <a:lvl1pPr marL="0" indent="0" algn="ctr">
              <a:buNone/>
              <a:defRPr>
                <a:solidFill>
                  <a:schemeClr val="tx1">
                    <a:tint val="75000"/>
                  </a:schemeClr>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zh-TW" altLang="en-US" smtClean="0"/>
              <a:t>按一下以編輯母片副標題樣式</a:t>
            </a:r>
            <a:endParaRPr lang="zh-TW" altLang="en-US"/>
          </a:p>
        </p:txBody>
      </p:sp>
      <p:sp>
        <p:nvSpPr>
          <p:cNvPr id="4" name="日期版面配置區 3"/>
          <p:cNvSpPr>
            <a:spLocks noGrp="1"/>
          </p:cNvSpPr>
          <p:nvPr>
            <p:ph type="dt" sz="half" idx="10"/>
          </p:nvPr>
        </p:nvSpPr>
        <p:spPr/>
        <p:txBody>
          <a:bodyPr/>
          <a:lstStyle/>
          <a:p>
            <a:fld id="{8311E0AB-9E74-4067-9CA3-EC444411DB03}" type="datetimeFigureOut">
              <a:rPr lang="zh-TW" altLang="en-US" smtClean="0"/>
              <a:t>2017/3/30</a:t>
            </a:fld>
            <a:endParaRPr lang="zh-TW" altLang="en-US"/>
          </a:p>
        </p:txBody>
      </p:sp>
      <p:sp>
        <p:nvSpPr>
          <p:cNvPr id="5" name="頁尾版面配置區 4"/>
          <p:cNvSpPr>
            <a:spLocks noGrp="1"/>
          </p:cNvSpPr>
          <p:nvPr>
            <p:ph type="ftr" sz="quarter" idx="11"/>
          </p:nvPr>
        </p:nvSpPr>
        <p:spPr/>
        <p:txBody>
          <a:bodyPr/>
          <a:lstStyle/>
          <a:p>
            <a:endParaRPr lang="zh-TW" altLang="en-US"/>
          </a:p>
        </p:txBody>
      </p:sp>
      <p:sp>
        <p:nvSpPr>
          <p:cNvPr id="6" name="投影片編號版面配置區 5"/>
          <p:cNvSpPr>
            <a:spLocks noGrp="1"/>
          </p:cNvSpPr>
          <p:nvPr>
            <p:ph type="sldNum" sz="quarter" idx="12"/>
          </p:nvPr>
        </p:nvSpPr>
        <p:spPr/>
        <p:txBody>
          <a:bodyPr/>
          <a:lstStyle/>
          <a:p>
            <a:fld id="{102E7C93-C5E2-4345-86FB-24AA6085BDC8}" type="slidenum">
              <a:rPr lang="zh-TW" altLang="en-US" smtClean="0"/>
              <a:t>‹#›</a:t>
            </a:fld>
            <a:endParaRPr lang="zh-TW" altLang="en-US"/>
          </a:p>
        </p:txBody>
      </p:sp>
    </p:spTree>
    <p:extLst>
      <p:ext uri="{BB962C8B-B14F-4D97-AF65-F5344CB8AC3E}">
        <p14:creationId xmlns:p14="http://schemas.microsoft.com/office/powerpoint/2010/main" val="4005681616"/>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標題及物件">
    <p:spTree>
      <p:nvGrpSpPr>
        <p:cNvPr id="1" name=""/>
        <p:cNvGrpSpPr/>
        <p:nvPr/>
      </p:nvGrpSpPr>
      <p:grpSpPr>
        <a:xfrm>
          <a:off x="0" y="0"/>
          <a:ext cx="0" cy="0"/>
          <a:chOff x="0" y="0"/>
          <a:chExt cx="0" cy="0"/>
        </a:xfrm>
      </p:grpSpPr>
      <p:sp>
        <p:nvSpPr>
          <p:cNvPr id="2" name="標題 1"/>
          <p:cNvSpPr>
            <a:spLocks noGrp="1"/>
          </p:cNvSpPr>
          <p:nvPr>
            <p:ph type="title"/>
          </p:nvPr>
        </p:nvSpPr>
        <p:spPr/>
        <p:txBody>
          <a:bodyPr/>
          <a:lstStyle/>
          <a:p>
            <a:r>
              <a:rPr lang="zh-TW" altLang="en-US" smtClean="0"/>
              <a:t>按一下以編輯母片標題樣式</a:t>
            </a:r>
            <a:endParaRPr lang="zh-TW" altLang="en-US"/>
          </a:p>
        </p:txBody>
      </p:sp>
      <p:sp>
        <p:nvSpPr>
          <p:cNvPr id="3" name="內容版面配置區 2"/>
          <p:cNvSpPr>
            <a:spLocks noGrp="1"/>
          </p:cNvSpPr>
          <p:nvPr>
            <p:ph idx="1"/>
          </p:nvPr>
        </p:nvSpPr>
        <p:spPr/>
        <p:txBody>
          <a:bodyPr/>
          <a:lstStyle/>
          <a:p>
            <a:pPr lvl="0"/>
            <a:r>
              <a:rPr lang="zh-TW" altLang="en-US" smtClean="0"/>
              <a:t>按一下以編輯母片文字樣式</a:t>
            </a:r>
          </a:p>
          <a:p>
            <a:pPr lvl="1"/>
            <a:r>
              <a:rPr lang="zh-TW" altLang="en-US" smtClean="0"/>
              <a:t>第二層</a:t>
            </a:r>
          </a:p>
          <a:p>
            <a:pPr lvl="2"/>
            <a:r>
              <a:rPr lang="zh-TW" altLang="en-US" smtClean="0"/>
              <a:t>第三層</a:t>
            </a:r>
          </a:p>
          <a:p>
            <a:pPr lvl="3"/>
            <a:r>
              <a:rPr lang="zh-TW" altLang="en-US" smtClean="0"/>
              <a:t>第四層</a:t>
            </a:r>
          </a:p>
          <a:p>
            <a:pPr lvl="4"/>
            <a:r>
              <a:rPr lang="zh-TW" altLang="en-US" smtClean="0"/>
              <a:t>第五層</a:t>
            </a:r>
            <a:endParaRPr lang="zh-TW" altLang="en-US"/>
          </a:p>
        </p:txBody>
      </p:sp>
      <p:sp>
        <p:nvSpPr>
          <p:cNvPr id="4" name="日期版面配置區 3"/>
          <p:cNvSpPr>
            <a:spLocks noGrp="1"/>
          </p:cNvSpPr>
          <p:nvPr>
            <p:ph type="dt" sz="half" idx="10"/>
          </p:nvPr>
        </p:nvSpPr>
        <p:spPr/>
        <p:txBody>
          <a:bodyPr/>
          <a:lstStyle/>
          <a:p>
            <a:fld id="{8311E0AB-9E74-4067-9CA3-EC444411DB03}" type="datetimeFigureOut">
              <a:rPr lang="zh-TW" altLang="en-US" smtClean="0"/>
              <a:t>2017/3/30</a:t>
            </a:fld>
            <a:endParaRPr lang="zh-TW" altLang="en-US"/>
          </a:p>
        </p:txBody>
      </p:sp>
      <p:sp>
        <p:nvSpPr>
          <p:cNvPr id="5" name="頁尾版面配置區 4"/>
          <p:cNvSpPr>
            <a:spLocks noGrp="1"/>
          </p:cNvSpPr>
          <p:nvPr>
            <p:ph type="ftr" sz="quarter" idx="11"/>
          </p:nvPr>
        </p:nvSpPr>
        <p:spPr/>
        <p:txBody>
          <a:bodyPr/>
          <a:lstStyle/>
          <a:p>
            <a:endParaRPr lang="zh-TW" altLang="en-US"/>
          </a:p>
        </p:txBody>
      </p:sp>
      <p:sp>
        <p:nvSpPr>
          <p:cNvPr id="6" name="投影片編號版面配置區 5"/>
          <p:cNvSpPr>
            <a:spLocks noGrp="1"/>
          </p:cNvSpPr>
          <p:nvPr>
            <p:ph type="sldNum" sz="quarter" idx="12"/>
          </p:nvPr>
        </p:nvSpPr>
        <p:spPr/>
        <p:txBody>
          <a:bodyPr/>
          <a:lstStyle/>
          <a:p>
            <a:fld id="{102E7C93-C5E2-4345-86FB-24AA6085BDC8}" type="slidenum">
              <a:rPr lang="zh-TW" altLang="en-US" smtClean="0"/>
              <a:t>‹#›</a:t>
            </a:fld>
            <a:endParaRPr lang="zh-TW" altLang="en-US"/>
          </a:p>
        </p:txBody>
      </p:sp>
    </p:spTree>
    <p:extLst>
      <p:ext uri="{BB962C8B-B14F-4D97-AF65-F5344CB8AC3E}">
        <p14:creationId xmlns:p14="http://schemas.microsoft.com/office/powerpoint/2010/main" val="598834048"/>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章節標題">
    <p:spTree>
      <p:nvGrpSpPr>
        <p:cNvPr id="1" name=""/>
        <p:cNvGrpSpPr/>
        <p:nvPr/>
      </p:nvGrpSpPr>
      <p:grpSpPr>
        <a:xfrm>
          <a:off x="0" y="0"/>
          <a:ext cx="0" cy="0"/>
          <a:chOff x="0" y="0"/>
          <a:chExt cx="0" cy="0"/>
        </a:xfrm>
      </p:grpSpPr>
      <p:sp>
        <p:nvSpPr>
          <p:cNvPr id="2" name="標題 1"/>
          <p:cNvSpPr>
            <a:spLocks noGrp="1"/>
          </p:cNvSpPr>
          <p:nvPr>
            <p:ph type="title"/>
          </p:nvPr>
        </p:nvSpPr>
        <p:spPr>
          <a:xfrm>
            <a:off x="722313" y="4406900"/>
            <a:ext cx="7772400" cy="1362075"/>
          </a:xfrm>
        </p:spPr>
        <p:txBody>
          <a:bodyPr anchor="t"/>
          <a:lstStyle>
            <a:lvl1pPr algn="l">
              <a:defRPr sz="4000" b="1" cap="all"/>
            </a:lvl1pPr>
          </a:lstStyle>
          <a:p>
            <a:r>
              <a:rPr lang="zh-TW" altLang="en-US" smtClean="0"/>
              <a:t>按一下以編輯母片標題樣式</a:t>
            </a:r>
            <a:endParaRPr lang="zh-TW" altLang="en-US"/>
          </a:p>
        </p:txBody>
      </p:sp>
      <p:sp>
        <p:nvSpPr>
          <p:cNvPr id="3" name="文字版面配置區 2"/>
          <p:cNvSpPr>
            <a:spLocks noGrp="1"/>
          </p:cNvSpPr>
          <p:nvPr>
            <p:ph type="body" idx="1"/>
          </p:nvPr>
        </p:nvSpPr>
        <p:spPr>
          <a:xfrm>
            <a:off x="722313" y="2906713"/>
            <a:ext cx="7772400" cy="1500187"/>
          </a:xfrm>
        </p:spPr>
        <p:txBody>
          <a:bodyPr anchor="b"/>
          <a:lstStyle>
            <a:lvl1pPr marL="0" indent="0">
              <a:buNone/>
              <a:defRPr sz="2000">
                <a:solidFill>
                  <a:schemeClr val="tx1">
                    <a:tint val="7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zh-TW" altLang="en-US" smtClean="0"/>
              <a:t>按一下以編輯母片文字樣式</a:t>
            </a:r>
          </a:p>
        </p:txBody>
      </p:sp>
      <p:sp>
        <p:nvSpPr>
          <p:cNvPr id="4" name="日期版面配置區 3"/>
          <p:cNvSpPr>
            <a:spLocks noGrp="1"/>
          </p:cNvSpPr>
          <p:nvPr>
            <p:ph type="dt" sz="half" idx="10"/>
          </p:nvPr>
        </p:nvSpPr>
        <p:spPr/>
        <p:txBody>
          <a:bodyPr/>
          <a:lstStyle/>
          <a:p>
            <a:fld id="{8311E0AB-9E74-4067-9CA3-EC444411DB03}" type="datetimeFigureOut">
              <a:rPr lang="zh-TW" altLang="en-US" smtClean="0"/>
              <a:t>2017/3/30</a:t>
            </a:fld>
            <a:endParaRPr lang="zh-TW" altLang="en-US"/>
          </a:p>
        </p:txBody>
      </p:sp>
      <p:sp>
        <p:nvSpPr>
          <p:cNvPr id="5" name="頁尾版面配置區 4"/>
          <p:cNvSpPr>
            <a:spLocks noGrp="1"/>
          </p:cNvSpPr>
          <p:nvPr>
            <p:ph type="ftr" sz="quarter" idx="11"/>
          </p:nvPr>
        </p:nvSpPr>
        <p:spPr/>
        <p:txBody>
          <a:bodyPr/>
          <a:lstStyle/>
          <a:p>
            <a:endParaRPr lang="zh-TW" altLang="en-US"/>
          </a:p>
        </p:txBody>
      </p:sp>
      <p:sp>
        <p:nvSpPr>
          <p:cNvPr id="6" name="投影片編號版面配置區 5"/>
          <p:cNvSpPr>
            <a:spLocks noGrp="1"/>
          </p:cNvSpPr>
          <p:nvPr>
            <p:ph type="sldNum" sz="quarter" idx="12"/>
          </p:nvPr>
        </p:nvSpPr>
        <p:spPr/>
        <p:txBody>
          <a:bodyPr/>
          <a:lstStyle/>
          <a:p>
            <a:fld id="{102E7C93-C5E2-4345-86FB-24AA6085BDC8}" type="slidenum">
              <a:rPr lang="zh-TW" altLang="en-US" smtClean="0"/>
              <a:t>‹#›</a:t>
            </a:fld>
            <a:endParaRPr lang="zh-TW" altLang="en-US"/>
          </a:p>
        </p:txBody>
      </p:sp>
    </p:spTree>
    <p:extLst>
      <p:ext uri="{BB962C8B-B14F-4D97-AF65-F5344CB8AC3E}">
        <p14:creationId xmlns:p14="http://schemas.microsoft.com/office/powerpoint/2010/main" val="3016307747"/>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兩項物件">
    <p:spTree>
      <p:nvGrpSpPr>
        <p:cNvPr id="1" name=""/>
        <p:cNvGrpSpPr/>
        <p:nvPr/>
      </p:nvGrpSpPr>
      <p:grpSpPr>
        <a:xfrm>
          <a:off x="0" y="0"/>
          <a:ext cx="0" cy="0"/>
          <a:chOff x="0" y="0"/>
          <a:chExt cx="0" cy="0"/>
        </a:xfrm>
      </p:grpSpPr>
      <p:sp>
        <p:nvSpPr>
          <p:cNvPr id="2" name="標題 1"/>
          <p:cNvSpPr>
            <a:spLocks noGrp="1"/>
          </p:cNvSpPr>
          <p:nvPr>
            <p:ph type="title"/>
          </p:nvPr>
        </p:nvSpPr>
        <p:spPr/>
        <p:txBody>
          <a:bodyPr/>
          <a:lstStyle/>
          <a:p>
            <a:r>
              <a:rPr lang="zh-TW" altLang="en-US" smtClean="0"/>
              <a:t>按一下以編輯母片標題樣式</a:t>
            </a:r>
            <a:endParaRPr lang="zh-TW" altLang="en-US"/>
          </a:p>
        </p:txBody>
      </p:sp>
      <p:sp>
        <p:nvSpPr>
          <p:cNvPr id="3" name="內容版面配置區 2"/>
          <p:cNvSpPr>
            <a:spLocks noGrp="1"/>
          </p:cNvSpPr>
          <p:nvPr>
            <p:ph sz="half" idx="1"/>
          </p:nvPr>
        </p:nvSpPr>
        <p:spPr>
          <a:xfrm>
            <a:off x="457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zh-TW" altLang="en-US" smtClean="0"/>
              <a:t>按一下以編輯母片文字樣式</a:t>
            </a:r>
          </a:p>
          <a:p>
            <a:pPr lvl="1"/>
            <a:r>
              <a:rPr lang="zh-TW" altLang="en-US" smtClean="0"/>
              <a:t>第二層</a:t>
            </a:r>
          </a:p>
          <a:p>
            <a:pPr lvl="2"/>
            <a:r>
              <a:rPr lang="zh-TW" altLang="en-US" smtClean="0"/>
              <a:t>第三層</a:t>
            </a:r>
          </a:p>
          <a:p>
            <a:pPr lvl="3"/>
            <a:r>
              <a:rPr lang="zh-TW" altLang="en-US" smtClean="0"/>
              <a:t>第四層</a:t>
            </a:r>
          </a:p>
          <a:p>
            <a:pPr lvl="4"/>
            <a:r>
              <a:rPr lang="zh-TW" altLang="en-US" smtClean="0"/>
              <a:t>第五層</a:t>
            </a:r>
            <a:endParaRPr lang="zh-TW" altLang="en-US"/>
          </a:p>
        </p:txBody>
      </p:sp>
      <p:sp>
        <p:nvSpPr>
          <p:cNvPr id="4" name="內容版面配置區 3"/>
          <p:cNvSpPr>
            <a:spLocks noGrp="1"/>
          </p:cNvSpPr>
          <p:nvPr>
            <p:ph sz="half" idx="2"/>
          </p:nvPr>
        </p:nvSpPr>
        <p:spPr>
          <a:xfrm>
            <a:off x="4648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zh-TW" altLang="en-US" smtClean="0"/>
              <a:t>按一下以編輯母片文字樣式</a:t>
            </a:r>
          </a:p>
          <a:p>
            <a:pPr lvl="1"/>
            <a:r>
              <a:rPr lang="zh-TW" altLang="en-US" smtClean="0"/>
              <a:t>第二層</a:t>
            </a:r>
          </a:p>
          <a:p>
            <a:pPr lvl="2"/>
            <a:r>
              <a:rPr lang="zh-TW" altLang="en-US" smtClean="0"/>
              <a:t>第三層</a:t>
            </a:r>
          </a:p>
          <a:p>
            <a:pPr lvl="3"/>
            <a:r>
              <a:rPr lang="zh-TW" altLang="en-US" smtClean="0"/>
              <a:t>第四層</a:t>
            </a:r>
          </a:p>
          <a:p>
            <a:pPr lvl="4"/>
            <a:r>
              <a:rPr lang="zh-TW" altLang="en-US" smtClean="0"/>
              <a:t>第五層</a:t>
            </a:r>
            <a:endParaRPr lang="zh-TW" altLang="en-US"/>
          </a:p>
        </p:txBody>
      </p:sp>
      <p:sp>
        <p:nvSpPr>
          <p:cNvPr id="5" name="日期版面配置區 4"/>
          <p:cNvSpPr>
            <a:spLocks noGrp="1"/>
          </p:cNvSpPr>
          <p:nvPr>
            <p:ph type="dt" sz="half" idx="10"/>
          </p:nvPr>
        </p:nvSpPr>
        <p:spPr/>
        <p:txBody>
          <a:bodyPr/>
          <a:lstStyle/>
          <a:p>
            <a:fld id="{8311E0AB-9E74-4067-9CA3-EC444411DB03}" type="datetimeFigureOut">
              <a:rPr lang="zh-TW" altLang="en-US" smtClean="0"/>
              <a:t>2017/3/30</a:t>
            </a:fld>
            <a:endParaRPr lang="zh-TW" altLang="en-US"/>
          </a:p>
        </p:txBody>
      </p:sp>
      <p:sp>
        <p:nvSpPr>
          <p:cNvPr id="6" name="頁尾版面配置區 5"/>
          <p:cNvSpPr>
            <a:spLocks noGrp="1"/>
          </p:cNvSpPr>
          <p:nvPr>
            <p:ph type="ftr" sz="quarter" idx="11"/>
          </p:nvPr>
        </p:nvSpPr>
        <p:spPr/>
        <p:txBody>
          <a:bodyPr/>
          <a:lstStyle/>
          <a:p>
            <a:endParaRPr lang="zh-TW" altLang="en-US"/>
          </a:p>
        </p:txBody>
      </p:sp>
      <p:sp>
        <p:nvSpPr>
          <p:cNvPr id="7" name="投影片編號版面配置區 6"/>
          <p:cNvSpPr>
            <a:spLocks noGrp="1"/>
          </p:cNvSpPr>
          <p:nvPr>
            <p:ph type="sldNum" sz="quarter" idx="12"/>
          </p:nvPr>
        </p:nvSpPr>
        <p:spPr/>
        <p:txBody>
          <a:bodyPr/>
          <a:lstStyle/>
          <a:p>
            <a:fld id="{102E7C93-C5E2-4345-86FB-24AA6085BDC8}" type="slidenum">
              <a:rPr lang="zh-TW" altLang="en-US" smtClean="0"/>
              <a:t>‹#›</a:t>
            </a:fld>
            <a:endParaRPr lang="zh-TW" altLang="en-US"/>
          </a:p>
        </p:txBody>
      </p:sp>
    </p:spTree>
    <p:extLst>
      <p:ext uri="{BB962C8B-B14F-4D97-AF65-F5344CB8AC3E}">
        <p14:creationId xmlns:p14="http://schemas.microsoft.com/office/powerpoint/2010/main" val="4068500658"/>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比對">
    <p:spTree>
      <p:nvGrpSpPr>
        <p:cNvPr id="1" name=""/>
        <p:cNvGrpSpPr/>
        <p:nvPr/>
      </p:nvGrpSpPr>
      <p:grpSpPr>
        <a:xfrm>
          <a:off x="0" y="0"/>
          <a:ext cx="0" cy="0"/>
          <a:chOff x="0" y="0"/>
          <a:chExt cx="0" cy="0"/>
        </a:xfrm>
      </p:grpSpPr>
      <p:sp>
        <p:nvSpPr>
          <p:cNvPr id="2" name="標題 1"/>
          <p:cNvSpPr>
            <a:spLocks noGrp="1"/>
          </p:cNvSpPr>
          <p:nvPr>
            <p:ph type="title"/>
          </p:nvPr>
        </p:nvSpPr>
        <p:spPr/>
        <p:txBody>
          <a:bodyPr/>
          <a:lstStyle>
            <a:lvl1pPr>
              <a:defRPr/>
            </a:lvl1pPr>
          </a:lstStyle>
          <a:p>
            <a:r>
              <a:rPr lang="zh-TW" altLang="en-US" smtClean="0"/>
              <a:t>按一下以編輯母片標題樣式</a:t>
            </a:r>
            <a:endParaRPr lang="zh-TW" altLang="en-US"/>
          </a:p>
        </p:txBody>
      </p:sp>
      <p:sp>
        <p:nvSpPr>
          <p:cNvPr id="3" name="文字版面配置區 2"/>
          <p:cNvSpPr>
            <a:spLocks noGrp="1"/>
          </p:cNvSpPr>
          <p:nvPr>
            <p:ph type="body" idx="1"/>
          </p:nvPr>
        </p:nvSpPr>
        <p:spPr>
          <a:xfrm>
            <a:off x="457200" y="1535113"/>
            <a:ext cx="4040188"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zh-TW" altLang="en-US" smtClean="0"/>
              <a:t>按一下以編輯母片文字樣式</a:t>
            </a:r>
          </a:p>
        </p:txBody>
      </p:sp>
      <p:sp>
        <p:nvSpPr>
          <p:cNvPr id="4" name="內容版面配置區 3"/>
          <p:cNvSpPr>
            <a:spLocks noGrp="1"/>
          </p:cNvSpPr>
          <p:nvPr>
            <p:ph sz="half" idx="2"/>
          </p:nvPr>
        </p:nvSpPr>
        <p:spPr>
          <a:xfrm>
            <a:off x="457200" y="2174875"/>
            <a:ext cx="4040188"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zh-TW" altLang="en-US" smtClean="0"/>
              <a:t>按一下以編輯母片文字樣式</a:t>
            </a:r>
          </a:p>
          <a:p>
            <a:pPr lvl="1"/>
            <a:r>
              <a:rPr lang="zh-TW" altLang="en-US" smtClean="0"/>
              <a:t>第二層</a:t>
            </a:r>
          </a:p>
          <a:p>
            <a:pPr lvl="2"/>
            <a:r>
              <a:rPr lang="zh-TW" altLang="en-US" smtClean="0"/>
              <a:t>第三層</a:t>
            </a:r>
          </a:p>
          <a:p>
            <a:pPr lvl="3"/>
            <a:r>
              <a:rPr lang="zh-TW" altLang="en-US" smtClean="0"/>
              <a:t>第四層</a:t>
            </a:r>
          </a:p>
          <a:p>
            <a:pPr lvl="4"/>
            <a:r>
              <a:rPr lang="zh-TW" altLang="en-US" smtClean="0"/>
              <a:t>第五層</a:t>
            </a:r>
            <a:endParaRPr lang="zh-TW" altLang="en-US"/>
          </a:p>
        </p:txBody>
      </p:sp>
      <p:sp>
        <p:nvSpPr>
          <p:cNvPr id="5" name="文字版面配置區 4"/>
          <p:cNvSpPr>
            <a:spLocks noGrp="1"/>
          </p:cNvSpPr>
          <p:nvPr>
            <p:ph type="body" sz="quarter" idx="3"/>
          </p:nvPr>
        </p:nvSpPr>
        <p:spPr>
          <a:xfrm>
            <a:off x="4645025" y="1535113"/>
            <a:ext cx="4041775"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zh-TW" altLang="en-US" smtClean="0"/>
              <a:t>按一下以編輯母片文字樣式</a:t>
            </a:r>
          </a:p>
        </p:txBody>
      </p:sp>
      <p:sp>
        <p:nvSpPr>
          <p:cNvPr id="6" name="內容版面配置區 5"/>
          <p:cNvSpPr>
            <a:spLocks noGrp="1"/>
          </p:cNvSpPr>
          <p:nvPr>
            <p:ph sz="quarter" idx="4"/>
          </p:nvPr>
        </p:nvSpPr>
        <p:spPr>
          <a:xfrm>
            <a:off x="4645025" y="2174875"/>
            <a:ext cx="4041775"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zh-TW" altLang="en-US" smtClean="0"/>
              <a:t>按一下以編輯母片文字樣式</a:t>
            </a:r>
          </a:p>
          <a:p>
            <a:pPr lvl="1"/>
            <a:r>
              <a:rPr lang="zh-TW" altLang="en-US" smtClean="0"/>
              <a:t>第二層</a:t>
            </a:r>
          </a:p>
          <a:p>
            <a:pPr lvl="2"/>
            <a:r>
              <a:rPr lang="zh-TW" altLang="en-US" smtClean="0"/>
              <a:t>第三層</a:t>
            </a:r>
          </a:p>
          <a:p>
            <a:pPr lvl="3"/>
            <a:r>
              <a:rPr lang="zh-TW" altLang="en-US" smtClean="0"/>
              <a:t>第四層</a:t>
            </a:r>
          </a:p>
          <a:p>
            <a:pPr lvl="4"/>
            <a:r>
              <a:rPr lang="zh-TW" altLang="en-US" smtClean="0"/>
              <a:t>第五層</a:t>
            </a:r>
            <a:endParaRPr lang="zh-TW" altLang="en-US"/>
          </a:p>
        </p:txBody>
      </p:sp>
      <p:sp>
        <p:nvSpPr>
          <p:cNvPr id="7" name="日期版面配置區 6"/>
          <p:cNvSpPr>
            <a:spLocks noGrp="1"/>
          </p:cNvSpPr>
          <p:nvPr>
            <p:ph type="dt" sz="half" idx="10"/>
          </p:nvPr>
        </p:nvSpPr>
        <p:spPr/>
        <p:txBody>
          <a:bodyPr/>
          <a:lstStyle/>
          <a:p>
            <a:fld id="{8311E0AB-9E74-4067-9CA3-EC444411DB03}" type="datetimeFigureOut">
              <a:rPr lang="zh-TW" altLang="en-US" smtClean="0"/>
              <a:t>2017/3/30</a:t>
            </a:fld>
            <a:endParaRPr lang="zh-TW" altLang="en-US"/>
          </a:p>
        </p:txBody>
      </p:sp>
      <p:sp>
        <p:nvSpPr>
          <p:cNvPr id="8" name="頁尾版面配置區 7"/>
          <p:cNvSpPr>
            <a:spLocks noGrp="1"/>
          </p:cNvSpPr>
          <p:nvPr>
            <p:ph type="ftr" sz="quarter" idx="11"/>
          </p:nvPr>
        </p:nvSpPr>
        <p:spPr/>
        <p:txBody>
          <a:bodyPr/>
          <a:lstStyle/>
          <a:p>
            <a:endParaRPr lang="zh-TW" altLang="en-US"/>
          </a:p>
        </p:txBody>
      </p:sp>
      <p:sp>
        <p:nvSpPr>
          <p:cNvPr id="9" name="投影片編號版面配置區 8"/>
          <p:cNvSpPr>
            <a:spLocks noGrp="1"/>
          </p:cNvSpPr>
          <p:nvPr>
            <p:ph type="sldNum" sz="quarter" idx="12"/>
          </p:nvPr>
        </p:nvSpPr>
        <p:spPr/>
        <p:txBody>
          <a:bodyPr/>
          <a:lstStyle/>
          <a:p>
            <a:fld id="{102E7C93-C5E2-4345-86FB-24AA6085BDC8}" type="slidenum">
              <a:rPr lang="zh-TW" altLang="en-US" smtClean="0"/>
              <a:t>‹#›</a:t>
            </a:fld>
            <a:endParaRPr lang="zh-TW" altLang="en-US"/>
          </a:p>
        </p:txBody>
      </p:sp>
    </p:spTree>
    <p:extLst>
      <p:ext uri="{BB962C8B-B14F-4D97-AF65-F5344CB8AC3E}">
        <p14:creationId xmlns:p14="http://schemas.microsoft.com/office/powerpoint/2010/main" val="3365259359"/>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只有標題">
    <p:spTree>
      <p:nvGrpSpPr>
        <p:cNvPr id="1" name=""/>
        <p:cNvGrpSpPr/>
        <p:nvPr/>
      </p:nvGrpSpPr>
      <p:grpSpPr>
        <a:xfrm>
          <a:off x="0" y="0"/>
          <a:ext cx="0" cy="0"/>
          <a:chOff x="0" y="0"/>
          <a:chExt cx="0" cy="0"/>
        </a:xfrm>
      </p:grpSpPr>
      <p:sp>
        <p:nvSpPr>
          <p:cNvPr id="2" name="標題 1"/>
          <p:cNvSpPr>
            <a:spLocks noGrp="1"/>
          </p:cNvSpPr>
          <p:nvPr>
            <p:ph type="title"/>
          </p:nvPr>
        </p:nvSpPr>
        <p:spPr/>
        <p:txBody>
          <a:bodyPr/>
          <a:lstStyle/>
          <a:p>
            <a:r>
              <a:rPr lang="zh-TW" altLang="en-US" smtClean="0"/>
              <a:t>按一下以編輯母片標題樣式</a:t>
            </a:r>
            <a:endParaRPr lang="zh-TW" altLang="en-US"/>
          </a:p>
        </p:txBody>
      </p:sp>
      <p:sp>
        <p:nvSpPr>
          <p:cNvPr id="3" name="日期版面配置區 2"/>
          <p:cNvSpPr>
            <a:spLocks noGrp="1"/>
          </p:cNvSpPr>
          <p:nvPr>
            <p:ph type="dt" sz="half" idx="10"/>
          </p:nvPr>
        </p:nvSpPr>
        <p:spPr/>
        <p:txBody>
          <a:bodyPr/>
          <a:lstStyle/>
          <a:p>
            <a:fld id="{8311E0AB-9E74-4067-9CA3-EC444411DB03}" type="datetimeFigureOut">
              <a:rPr lang="zh-TW" altLang="en-US" smtClean="0"/>
              <a:t>2017/3/30</a:t>
            </a:fld>
            <a:endParaRPr lang="zh-TW" altLang="en-US"/>
          </a:p>
        </p:txBody>
      </p:sp>
      <p:sp>
        <p:nvSpPr>
          <p:cNvPr id="4" name="頁尾版面配置區 3"/>
          <p:cNvSpPr>
            <a:spLocks noGrp="1"/>
          </p:cNvSpPr>
          <p:nvPr>
            <p:ph type="ftr" sz="quarter" idx="11"/>
          </p:nvPr>
        </p:nvSpPr>
        <p:spPr/>
        <p:txBody>
          <a:bodyPr/>
          <a:lstStyle/>
          <a:p>
            <a:endParaRPr lang="zh-TW" altLang="en-US"/>
          </a:p>
        </p:txBody>
      </p:sp>
      <p:sp>
        <p:nvSpPr>
          <p:cNvPr id="5" name="投影片編號版面配置區 4"/>
          <p:cNvSpPr>
            <a:spLocks noGrp="1"/>
          </p:cNvSpPr>
          <p:nvPr>
            <p:ph type="sldNum" sz="quarter" idx="12"/>
          </p:nvPr>
        </p:nvSpPr>
        <p:spPr/>
        <p:txBody>
          <a:bodyPr/>
          <a:lstStyle/>
          <a:p>
            <a:fld id="{102E7C93-C5E2-4345-86FB-24AA6085BDC8}" type="slidenum">
              <a:rPr lang="zh-TW" altLang="en-US" smtClean="0"/>
              <a:t>‹#›</a:t>
            </a:fld>
            <a:endParaRPr lang="zh-TW" altLang="en-US"/>
          </a:p>
        </p:txBody>
      </p:sp>
    </p:spTree>
    <p:extLst>
      <p:ext uri="{BB962C8B-B14F-4D97-AF65-F5344CB8AC3E}">
        <p14:creationId xmlns:p14="http://schemas.microsoft.com/office/powerpoint/2010/main" val="2483790858"/>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空白">
    <p:spTree>
      <p:nvGrpSpPr>
        <p:cNvPr id="1" name=""/>
        <p:cNvGrpSpPr/>
        <p:nvPr/>
      </p:nvGrpSpPr>
      <p:grpSpPr>
        <a:xfrm>
          <a:off x="0" y="0"/>
          <a:ext cx="0" cy="0"/>
          <a:chOff x="0" y="0"/>
          <a:chExt cx="0" cy="0"/>
        </a:xfrm>
      </p:grpSpPr>
      <p:sp>
        <p:nvSpPr>
          <p:cNvPr id="2" name="日期版面配置區 1"/>
          <p:cNvSpPr>
            <a:spLocks noGrp="1"/>
          </p:cNvSpPr>
          <p:nvPr>
            <p:ph type="dt" sz="half" idx="10"/>
          </p:nvPr>
        </p:nvSpPr>
        <p:spPr/>
        <p:txBody>
          <a:bodyPr/>
          <a:lstStyle/>
          <a:p>
            <a:fld id="{8311E0AB-9E74-4067-9CA3-EC444411DB03}" type="datetimeFigureOut">
              <a:rPr lang="zh-TW" altLang="en-US" smtClean="0"/>
              <a:t>2017/3/30</a:t>
            </a:fld>
            <a:endParaRPr lang="zh-TW" altLang="en-US"/>
          </a:p>
        </p:txBody>
      </p:sp>
      <p:sp>
        <p:nvSpPr>
          <p:cNvPr id="3" name="頁尾版面配置區 2"/>
          <p:cNvSpPr>
            <a:spLocks noGrp="1"/>
          </p:cNvSpPr>
          <p:nvPr>
            <p:ph type="ftr" sz="quarter" idx="11"/>
          </p:nvPr>
        </p:nvSpPr>
        <p:spPr/>
        <p:txBody>
          <a:bodyPr/>
          <a:lstStyle/>
          <a:p>
            <a:endParaRPr lang="zh-TW" altLang="en-US"/>
          </a:p>
        </p:txBody>
      </p:sp>
      <p:sp>
        <p:nvSpPr>
          <p:cNvPr id="4" name="投影片編號版面配置區 3"/>
          <p:cNvSpPr>
            <a:spLocks noGrp="1"/>
          </p:cNvSpPr>
          <p:nvPr>
            <p:ph type="sldNum" sz="quarter" idx="12"/>
          </p:nvPr>
        </p:nvSpPr>
        <p:spPr/>
        <p:txBody>
          <a:bodyPr/>
          <a:lstStyle/>
          <a:p>
            <a:fld id="{102E7C93-C5E2-4345-86FB-24AA6085BDC8}" type="slidenum">
              <a:rPr lang="zh-TW" altLang="en-US" smtClean="0"/>
              <a:t>‹#›</a:t>
            </a:fld>
            <a:endParaRPr lang="zh-TW" altLang="en-US"/>
          </a:p>
        </p:txBody>
      </p:sp>
    </p:spTree>
    <p:extLst>
      <p:ext uri="{BB962C8B-B14F-4D97-AF65-F5344CB8AC3E}">
        <p14:creationId xmlns:p14="http://schemas.microsoft.com/office/powerpoint/2010/main" val="2185719764"/>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含標題的內容">
    <p:spTree>
      <p:nvGrpSpPr>
        <p:cNvPr id="1" name=""/>
        <p:cNvGrpSpPr/>
        <p:nvPr/>
      </p:nvGrpSpPr>
      <p:grpSpPr>
        <a:xfrm>
          <a:off x="0" y="0"/>
          <a:ext cx="0" cy="0"/>
          <a:chOff x="0" y="0"/>
          <a:chExt cx="0" cy="0"/>
        </a:xfrm>
      </p:grpSpPr>
      <p:sp>
        <p:nvSpPr>
          <p:cNvPr id="2" name="標題 1"/>
          <p:cNvSpPr>
            <a:spLocks noGrp="1"/>
          </p:cNvSpPr>
          <p:nvPr>
            <p:ph type="title"/>
          </p:nvPr>
        </p:nvSpPr>
        <p:spPr>
          <a:xfrm>
            <a:off x="457200" y="273050"/>
            <a:ext cx="3008313" cy="1162050"/>
          </a:xfrm>
        </p:spPr>
        <p:txBody>
          <a:bodyPr anchor="b"/>
          <a:lstStyle>
            <a:lvl1pPr algn="l">
              <a:defRPr sz="2000" b="1"/>
            </a:lvl1pPr>
          </a:lstStyle>
          <a:p>
            <a:r>
              <a:rPr lang="zh-TW" altLang="en-US" smtClean="0"/>
              <a:t>按一下以編輯母片標題樣式</a:t>
            </a:r>
            <a:endParaRPr lang="zh-TW" altLang="en-US"/>
          </a:p>
        </p:txBody>
      </p:sp>
      <p:sp>
        <p:nvSpPr>
          <p:cNvPr id="3" name="內容版面配置區 2"/>
          <p:cNvSpPr>
            <a:spLocks noGrp="1"/>
          </p:cNvSpPr>
          <p:nvPr>
            <p:ph idx="1"/>
          </p:nvPr>
        </p:nvSpPr>
        <p:spPr>
          <a:xfrm>
            <a:off x="3575050" y="273050"/>
            <a:ext cx="5111750" cy="5853113"/>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zh-TW" altLang="en-US" smtClean="0"/>
              <a:t>按一下以編輯母片文字樣式</a:t>
            </a:r>
          </a:p>
          <a:p>
            <a:pPr lvl="1"/>
            <a:r>
              <a:rPr lang="zh-TW" altLang="en-US" smtClean="0"/>
              <a:t>第二層</a:t>
            </a:r>
          </a:p>
          <a:p>
            <a:pPr lvl="2"/>
            <a:r>
              <a:rPr lang="zh-TW" altLang="en-US" smtClean="0"/>
              <a:t>第三層</a:t>
            </a:r>
          </a:p>
          <a:p>
            <a:pPr lvl="3"/>
            <a:r>
              <a:rPr lang="zh-TW" altLang="en-US" smtClean="0"/>
              <a:t>第四層</a:t>
            </a:r>
          </a:p>
          <a:p>
            <a:pPr lvl="4"/>
            <a:r>
              <a:rPr lang="zh-TW" altLang="en-US" smtClean="0"/>
              <a:t>第五層</a:t>
            </a:r>
            <a:endParaRPr lang="zh-TW" altLang="en-US"/>
          </a:p>
        </p:txBody>
      </p:sp>
      <p:sp>
        <p:nvSpPr>
          <p:cNvPr id="4" name="文字版面配置區 3"/>
          <p:cNvSpPr>
            <a:spLocks noGrp="1"/>
          </p:cNvSpPr>
          <p:nvPr>
            <p:ph type="body" sz="half" idx="2"/>
          </p:nvPr>
        </p:nvSpPr>
        <p:spPr>
          <a:xfrm>
            <a:off x="457200" y="1435100"/>
            <a:ext cx="3008313" cy="4691063"/>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zh-TW" altLang="en-US" smtClean="0"/>
              <a:t>按一下以編輯母片文字樣式</a:t>
            </a:r>
          </a:p>
        </p:txBody>
      </p:sp>
      <p:sp>
        <p:nvSpPr>
          <p:cNvPr id="5" name="日期版面配置區 4"/>
          <p:cNvSpPr>
            <a:spLocks noGrp="1"/>
          </p:cNvSpPr>
          <p:nvPr>
            <p:ph type="dt" sz="half" idx="10"/>
          </p:nvPr>
        </p:nvSpPr>
        <p:spPr/>
        <p:txBody>
          <a:bodyPr/>
          <a:lstStyle/>
          <a:p>
            <a:fld id="{8311E0AB-9E74-4067-9CA3-EC444411DB03}" type="datetimeFigureOut">
              <a:rPr lang="zh-TW" altLang="en-US" smtClean="0"/>
              <a:t>2017/3/30</a:t>
            </a:fld>
            <a:endParaRPr lang="zh-TW" altLang="en-US"/>
          </a:p>
        </p:txBody>
      </p:sp>
      <p:sp>
        <p:nvSpPr>
          <p:cNvPr id="6" name="頁尾版面配置區 5"/>
          <p:cNvSpPr>
            <a:spLocks noGrp="1"/>
          </p:cNvSpPr>
          <p:nvPr>
            <p:ph type="ftr" sz="quarter" idx="11"/>
          </p:nvPr>
        </p:nvSpPr>
        <p:spPr/>
        <p:txBody>
          <a:bodyPr/>
          <a:lstStyle/>
          <a:p>
            <a:endParaRPr lang="zh-TW" altLang="en-US"/>
          </a:p>
        </p:txBody>
      </p:sp>
      <p:sp>
        <p:nvSpPr>
          <p:cNvPr id="7" name="投影片編號版面配置區 6"/>
          <p:cNvSpPr>
            <a:spLocks noGrp="1"/>
          </p:cNvSpPr>
          <p:nvPr>
            <p:ph type="sldNum" sz="quarter" idx="12"/>
          </p:nvPr>
        </p:nvSpPr>
        <p:spPr/>
        <p:txBody>
          <a:bodyPr/>
          <a:lstStyle/>
          <a:p>
            <a:fld id="{102E7C93-C5E2-4345-86FB-24AA6085BDC8}" type="slidenum">
              <a:rPr lang="zh-TW" altLang="en-US" smtClean="0"/>
              <a:t>‹#›</a:t>
            </a:fld>
            <a:endParaRPr lang="zh-TW" altLang="en-US"/>
          </a:p>
        </p:txBody>
      </p:sp>
    </p:spTree>
    <p:extLst>
      <p:ext uri="{BB962C8B-B14F-4D97-AF65-F5344CB8AC3E}">
        <p14:creationId xmlns:p14="http://schemas.microsoft.com/office/powerpoint/2010/main" val="1792483156"/>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含標題的圖片">
    <p:spTree>
      <p:nvGrpSpPr>
        <p:cNvPr id="1" name=""/>
        <p:cNvGrpSpPr/>
        <p:nvPr/>
      </p:nvGrpSpPr>
      <p:grpSpPr>
        <a:xfrm>
          <a:off x="0" y="0"/>
          <a:ext cx="0" cy="0"/>
          <a:chOff x="0" y="0"/>
          <a:chExt cx="0" cy="0"/>
        </a:xfrm>
      </p:grpSpPr>
      <p:sp>
        <p:nvSpPr>
          <p:cNvPr id="2" name="標題 1"/>
          <p:cNvSpPr>
            <a:spLocks noGrp="1"/>
          </p:cNvSpPr>
          <p:nvPr>
            <p:ph type="title"/>
          </p:nvPr>
        </p:nvSpPr>
        <p:spPr>
          <a:xfrm>
            <a:off x="1792288" y="4800600"/>
            <a:ext cx="5486400" cy="566738"/>
          </a:xfrm>
        </p:spPr>
        <p:txBody>
          <a:bodyPr anchor="b"/>
          <a:lstStyle>
            <a:lvl1pPr algn="l">
              <a:defRPr sz="2000" b="1"/>
            </a:lvl1pPr>
          </a:lstStyle>
          <a:p>
            <a:r>
              <a:rPr lang="zh-TW" altLang="en-US" smtClean="0"/>
              <a:t>按一下以編輯母片標題樣式</a:t>
            </a:r>
            <a:endParaRPr lang="zh-TW" altLang="en-US"/>
          </a:p>
        </p:txBody>
      </p:sp>
      <p:sp>
        <p:nvSpPr>
          <p:cNvPr id="3" name="圖片版面配置區 2"/>
          <p:cNvSpPr>
            <a:spLocks noGrp="1"/>
          </p:cNvSpPr>
          <p:nvPr>
            <p:ph type="pic" idx="1"/>
          </p:nvPr>
        </p:nvSpPr>
        <p:spPr>
          <a:xfrm>
            <a:off x="1792288" y="612775"/>
            <a:ext cx="5486400" cy="4114800"/>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zh-TW" altLang="en-US"/>
          </a:p>
        </p:txBody>
      </p:sp>
      <p:sp>
        <p:nvSpPr>
          <p:cNvPr id="4" name="文字版面配置區 3"/>
          <p:cNvSpPr>
            <a:spLocks noGrp="1"/>
          </p:cNvSpPr>
          <p:nvPr>
            <p:ph type="body" sz="half" idx="2"/>
          </p:nvPr>
        </p:nvSpPr>
        <p:spPr>
          <a:xfrm>
            <a:off x="1792288" y="5367338"/>
            <a:ext cx="5486400" cy="804862"/>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zh-TW" altLang="en-US" smtClean="0"/>
              <a:t>按一下以編輯母片文字樣式</a:t>
            </a:r>
          </a:p>
        </p:txBody>
      </p:sp>
      <p:sp>
        <p:nvSpPr>
          <p:cNvPr id="5" name="日期版面配置區 4"/>
          <p:cNvSpPr>
            <a:spLocks noGrp="1"/>
          </p:cNvSpPr>
          <p:nvPr>
            <p:ph type="dt" sz="half" idx="10"/>
          </p:nvPr>
        </p:nvSpPr>
        <p:spPr/>
        <p:txBody>
          <a:bodyPr/>
          <a:lstStyle/>
          <a:p>
            <a:fld id="{8311E0AB-9E74-4067-9CA3-EC444411DB03}" type="datetimeFigureOut">
              <a:rPr lang="zh-TW" altLang="en-US" smtClean="0"/>
              <a:t>2017/3/30</a:t>
            </a:fld>
            <a:endParaRPr lang="zh-TW" altLang="en-US"/>
          </a:p>
        </p:txBody>
      </p:sp>
      <p:sp>
        <p:nvSpPr>
          <p:cNvPr id="6" name="頁尾版面配置區 5"/>
          <p:cNvSpPr>
            <a:spLocks noGrp="1"/>
          </p:cNvSpPr>
          <p:nvPr>
            <p:ph type="ftr" sz="quarter" idx="11"/>
          </p:nvPr>
        </p:nvSpPr>
        <p:spPr/>
        <p:txBody>
          <a:bodyPr/>
          <a:lstStyle/>
          <a:p>
            <a:endParaRPr lang="zh-TW" altLang="en-US"/>
          </a:p>
        </p:txBody>
      </p:sp>
      <p:sp>
        <p:nvSpPr>
          <p:cNvPr id="7" name="投影片編號版面配置區 6"/>
          <p:cNvSpPr>
            <a:spLocks noGrp="1"/>
          </p:cNvSpPr>
          <p:nvPr>
            <p:ph type="sldNum" sz="quarter" idx="12"/>
          </p:nvPr>
        </p:nvSpPr>
        <p:spPr/>
        <p:txBody>
          <a:bodyPr/>
          <a:lstStyle/>
          <a:p>
            <a:fld id="{102E7C93-C5E2-4345-86FB-24AA6085BDC8}" type="slidenum">
              <a:rPr lang="zh-TW" altLang="en-US" smtClean="0"/>
              <a:t>‹#›</a:t>
            </a:fld>
            <a:endParaRPr lang="zh-TW" altLang="en-US"/>
          </a:p>
        </p:txBody>
      </p:sp>
    </p:spTree>
    <p:extLst>
      <p:ext uri="{BB962C8B-B14F-4D97-AF65-F5344CB8AC3E}">
        <p14:creationId xmlns:p14="http://schemas.microsoft.com/office/powerpoint/2010/main" val="938738946"/>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標題及直排文字">
    <p:spTree>
      <p:nvGrpSpPr>
        <p:cNvPr id="1" name=""/>
        <p:cNvGrpSpPr/>
        <p:nvPr/>
      </p:nvGrpSpPr>
      <p:grpSpPr>
        <a:xfrm>
          <a:off x="0" y="0"/>
          <a:ext cx="0" cy="0"/>
          <a:chOff x="0" y="0"/>
          <a:chExt cx="0" cy="0"/>
        </a:xfrm>
      </p:grpSpPr>
      <p:sp>
        <p:nvSpPr>
          <p:cNvPr id="2" name="標題 1"/>
          <p:cNvSpPr>
            <a:spLocks noGrp="1"/>
          </p:cNvSpPr>
          <p:nvPr>
            <p:ph type="title"/>
          </p:nvPr>
        </p:nvSpPr>
        <p:spPr/>
        <p:txBody>
          <a:bodyPr/>
          <a:lstStyle/>
          <a:p>
            <a:r>
              <a:rPr lang="zh-TW" altLang="en-US" smtClean="0"/>
              <a:t>按一下以編輯母片標題樣式</a:t>
            </a:r>
            <a:endParaRPr lang="zh-TW" altLang="en-US"/>
          </a:p>
        </p:txBody>
      </p:sp>
      <p:sp>
        <p:nvSpPr>
          <p:cNvPr id="3" name="直排文字版面配置區 2"/>
          <p:cNvSpPr>
            <a:spLocks noGrp="1"/>
          </p:cNvSpPr>
          <p:nvPr>
            <p:ph type="body" orient="vert" idx="1"/>
          </p:nvPr>
        </p:nvSpPr>
        <p:spPr/>
        <p:txBody>
          <a:bodyPr vert="eaVert"/>
          <a:lstStyle/>
          <a:p>
            <a:pPr lvl="0"/>
            <a:r>
              <a:rPr lang="zh-TW" altLang="en-US" smtClean="0"/>
              <a:t>按一下以編輯母片文字樣式</a:t>
            </a:r>
          </a:p>
          <a:p>
            <a:pPr lvl="1"/>
            <a:r>
              <a:rPr lang="zh-TW" altLang="en-US" smtClean="0"/>
              <a:t>第二層</a:t>
            </a:r>
          </a:p>
          <a:p>
            <a:pPr lvl="2"/>
            <a:r>
              <a:rPr lang="zh-TW" altLang="en-US" smtClean="0"/>
              <a:t>第三層</a:t>
            </a:r>
          </a:p>
          <a:p>
            <a:pPr lvl="3"/>
            <a:r>
              <a:rPr lang="zh-TW" altLang="en-US" smtClean="0"/>
              <a:t>第四層</a:t>
            </a:r>
          </a:p>
          <a:p>
            <a:pPr lvl="4"/>
            <a:r>
              <a:rPr lang="zh-TW" altLang="en-US" smtClean="0"/>
              <a:t>第五層</a:t>
            </a:r>
            <a:endParaRPr lang="zh-TW" altLang="en-US"/>
          </a:p>
        </p:txBody>
      </p:sp>
      <p:sp>
        <p:nvSpPr>
          <p:cNvPr id="4" name="日期版面配置區 3"/>
          <p:cNvSpPr>
            <a:spLocks noGrp="1"/>
          </p:cNvSpPr>
          <p:nvPr>
            <p:ph type="dt" sz="half" idx="10"/>
          </p:nvPr>
        </p:nvSpPr>
        <p:spPr/>
        <p:txBody>
          <a:bodyPr/>
          <a:lstStyle/>
          <a:p>
            <a:fld id="{8311E0AB-9E74-4067-9CA3-EC444411DB03}" type="datetimeFigureOut">
              <a:rPr lang="zh-TW" altLang="en-US" smtClean="0"/>
              <a:t>2017/3/30</a:t>
            </a:fld>
            <a:endParaRPr lang="zh-TW" altLang="en-US"/>
          </a:p>
        </p:txBody>
      </p:sp>
      <p:sp>
        <p:nvSpPr>
          <p:cNvPr id="5" name="頁尾版面配置區 4"/>
          <p:cNvSpPr>
            <a:spLocks noGrp="1"/>
          </p:cNvSpPr>
          <p:nvPr>
            <p:ph type="ftr" sz="quarter" idx="11"/>
          </p:nvPr>
        </p:nvSpPr>
        <p:spPr/>
        <p:txBody>
          <a:bodyPr/>
          <a:lstStyle/>
          <a:p>
            <a:endParaRPr lang="zh-TW" altLang="en-US"/>
          </a:p>
        </p:txBody>
      </p:sp>
      <p:sp>
        <p:nvSpPr>
          <p:cNvPr id="6" name="投影片編號版面配置區 5"/>
          <p:cNvSpPr>
            <a:spLocks noGrp="1"/>
          </p:cNvSpPr>
          <p:nvPr>
            <p:ph type="sldNum" sz="quarter" idx="12"/>
          </p:nvPr>
        </p:nvSpPr>
        <p:spPr/>
        <p:txBody>
          <a:bodyPr/>
          <a:lstStyle/>
          <a:p>
            <a:fld id="{102E7C93-C5E2-4345-86FB-24AA6085BDC8}" type="slidenum">
              <a:rPr lang="zh-TW" altLang="en-US" smtClean="0"/>
              <a:t>‹#›</a:t>
            </a:fld>
            <a:endParaRPr lang="zh-TW" altLang="en-US"/>
          </a:p>
        </p:txBody>
      </p:sp>
    </p:spTree>
    <p:extLst>
      <p:ext uri="{BB962C8B-B14F-4D97-AF65-F5344CB8AC3E}">
        <p14:creationId xmlns:p14="http://schemas.microsoft.com/office/powerpoint/2010/main" val="3740799786"/>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直排標題及文字">
    <p:spTree>
      <p:nvGrpSpPr>
        <p:cNvPr id="1" name=""/>
        <p:cNvGrpSpPr/>
        <p:nvPr/>
      </p:nvGrpSpPr>
      <p:grpSpPr>
        <a:xfrm>
          <a:off x="0" y="0"/>
          <a:ext cx="0" cy="0"/>
          <a:chOff x="0" y="0"/>
          <a:chExt cx="0" cy="0"/>
        </a:xfrm>
      </p:grpSpPr>
      <p:sp>
        <p:nvSpPr>
          <p:cNvPr id="2" name="直排標題 1"/>
          <p:cNvSpPr>
            <a:spLocks noGrp="1"/>
          </p:cNvSpPr>
          <p:nvPr>
            <p:ph type="title" orient="vert"/>
          </p:nvPr>
        </p:nvSpPr>
        <p:spPr>
          <a:xfrm>
            <a:off x="6629400" y="274638"/>
            <a:ext cx="2057400" cy="5851525"/>
          </a:xfrm>
        </p:spPr>
        <p:txBody>
          <a:bodyPr vert="eaVert"/>
          <a:lstStyle/>
          <a:p>
            <a:r>
              <a:rPr lang="zh-TW" altLang="en-US" smtClean="0"/>
              <a:t>按一下以編輯母片標題樣式</a:t>
            </a:r>
            <a:endParaRPr lang="zh-TW" altLang="en-US"/>
          </a:p>
        </p:txBody>
      </p:sp>
      <p:sp>
        <p:nvSpPr>
          <p:cNvPr id="3" name="直排文字版面配置區 2"/>
          <p:cNvSpPr>
            <a:spLocks noGrp="1"/>
          </p:cNvSpPr>
          <p:nvPr>
            <p:ph type="body" orient="vert" idx="1"/>
          </p:nvPr>
        </p:nvSpPr>
        <p:spPr>
          <a:xfrm>
            <a:off x="457200" y="274638"/>
            <a:ext cx="6019800" cy="5851525"/>
          </a:xfrm>
        </p:spPr>
        <p:txBody>
          <a:bodyPr vert="eaVert"/>
          <a:lstStyle/>
          <a:p>
            <a:pPr lvl="0"/>
            <a:r>
              <a:rPr lang="zh-TW" altLang="en-US" smtClean="0"/>
              <a:t>按一下以編輯母片文字樣式</a:t>
            </a:r>
          </a:p>
          <a:p>
            <a:pPr lvl="1"/>
            <a:r>
              <a:rPr lang="zh-TW" altLang="en-US" smtClean="0"/>
              <a:t>第二層</a:t>
            </a:r>
          </a:p>
          <a:p>
            <a:pPr lvl="2"/>
            <a:r>
              <a:rPr lang="zh-TW" altLang="en-US" smtClean="0"/>
              <a:t>第三層</a:t>
            </a:r>
          </a:p>
          <a:p>
            <a:pPr lvl="3"/>
            <a:r>
              <a:rPr lang="zh-TW" altLang="en-US" smtClean="0"/>
              <a:t>第四層</a:t>
            </a:r>
          </a:p>
          <a:p>
            <a:pPr lvl="4"/>
            <a:r>
              <a:rPr lang="zh-TW" altLang="en-US" smtClean="0"/>
              <a:t>第五層</a:t>
            </a:r>
            <a:endParaRPr lang="zh-TW" altLang="en-US"/>
          </a:p>
        </p:txBody>
      </p:sp>
      <p:sp>
        <p:nvSpPr>
          <p:cNvPr id="4" name="日期版面配置區 3"/>
          <p:cNvSpPr>
            <a:spLocks noGrp="1"/>
          </p:cNvSpPr>
          <p:nvPr>
            <p:ph type="dt" sz="half" idx="10"/>
          </p:nvPr>
        </p:nvSpPr>
        <p:spPr/>
        <p:txBody>
          <a:bodyPr/>
          <a:lstStyle/>
          <a:p>
            <a:fld id="{8311E0AB-9E74-4067-9CA3-EC444411DB03}" type="datetimeFigureOut">
              <a:rPr lang="zh-TW" altLang="en-US" smtClean="0"/>
              <a:t>2017/3/30</a:t>
            </a:fld>
            <a:endParaRPr lang="zh-TW" altLang="en-US"/>
          </a:p>
        </p:txBody>
      </p:sp>
      <p:sp>
        <p:nvSpPr>
          <p:cNvPr id="5" name="頁尾版面配置區 4"/>
          <p:cNvSpPr>
            <a:spLocks noGrp="1"/>
          </p:cNvSpPr>
          <p:nvPr>
            <p:ph type="ftr" sz="quarter" idx="11"/>
          </p:nvPr>
        </p:nvSpPr>
        <p:spPr/>
        <p:txBody>
          <a:bodyPr/>
          <a:lstStyle/>
          <a:p>
            <a:endParaRPr lang="zh-TW" altLang="en-US"/>
          </a:p>
        </p:txBody>
      </p:sp>
      <p:sp>
        <p:nvSpPr>
          <p:cNvPr id="6" name="投影片編號版面配置區 5"/>
          <p:cNvSpPr>
            <a:spLocks noGrp="1"/>
          </p:cNvSpPr>
          <p:nvPr>
            <p:ph type="sldNum" sz="quarter" idx="12"/>
          </p:nvPr>
        </p:nvSpPr>
        <p:spPr/>
        <p:txBody>
          <a:bodyPr/>
          <a:lstStyle/>
          <a:p>
            <a:fld id="{102E7C93-C5E2-4345-86FB-24AA6085BDC8}" type="slidenum">
              <a:rPr lang="zh-TW" altLang="en-US" smtClean="0"/>
              <a:t>‹#›</a:t>
            </a:fld>
            <a:endParaRPr lang="zh-TW" altLang="en-US"/>
          </a:p>
        </p:txBody>
      </p:sp>
    </p:spTree>
    <p:extLst>
      <p:ext uri="{BB962C8B-B14F-4D97-AF65-F5344CB8AC3E}">
        <p14:creationId xmlns:p14="http://schemas.microsoft.com/office/powerpoint/2010/main" val="3855638580"/>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標題版面配置區 1"/>
          <p:cNvSpPr>
            <a:spLocks noGrp="1"/>
          </p:cNvSpPr>
          <p:nvPr>
            <p:ph type="title"/>
          </p:nvPr>
        </p:nvSpPr>
        <p:spPr>
          <a:xfrm>
            <a:off x="457200" y="274638"/>
            <a:ext cx="8229600" cy="1143000"/>
          </a:xfrm>
          <a:prstGeom prst="rect">
            <a:avLst/>
          </a:prstGeom>
        </p:spPr>
        <p:txBody>
          <a:bodyPr vert="horz" lIns="91440" tIns="45720" rIns="91440" bIns="45720" rtlCol="0" anchor="ctr">
            <a:normAutofit/>
          </a:bodyPr>
          <a:lstStyle/>
          <a:p>
            <a:r>
              <a:rPr lang="zh-TW" altLang="en-US" smtClean="0"/>
              <a:t>按一下以編輯母片標題樣式</a:t>
            </a:r>
            <a:endParaRPr lang="zh-TW" altLang="en-US"/>
          </a:p>
        </p:txBody>
      </p:sp>
      <p:sp>
        <p:nvSpPr>
          <p:cNvPr id="3" name="文字版面配置區 2"/>
          <p:cNvSpPr>
            <a:spLocks noGrp="1"/>
          </p:cNvSpPr>
          <p:nvPr>
            <p:ph type="body" idx="1"/>
          </p:nvPr>
        </p:nvSpPr>
        <p:spPr>
          <a:xfrm>
            <a:off x="457200" y="1600200"/>
            <a:ext cx="8229600" cy="4525963"/>
          </a:xfrm>
          <a:prstGeom prst="rect">
            <a:avLst/>
          </a:prstGeom>
        </p:spPr>
        <p:txBody>
          <a:bodyPr vert="horz" lIns="91440" tIns="45720" rIns="91440" bIns="45720" rtlCol="0">
            <a:normAutofit/>
          </a:bodyPr>
          <a:lstStyle/>
          <a:p>
            <a:pPr lvl="0"/>
            <a:r>
              <a:rPr lang="zh-TW" altLang="en-US" smtClean="0"/>
              <a:t>按一下以編輯母片文字樣式</a:t>
            </a:r>
          </a:p>
          <a:p>
            <a:pPr lvl="1"/>
            <a:r>
              <a:rPr lang="zh-TW" altLang="en-US" smtClean="0"/>
              <a:t>第二層</a:t>
            </a:r>
          </a:p>
          <a:p>
            <a:pPr lvl="2"/>
            <a:r>
              <a:rPr lang="zh-TW" altLang="en-US" smtClean="0"/>
              <a:t>第三層</a:t>
            </a:r>
          </a:p>
          <a:p>
            <a:pPr lvl="3"/>
            <a:r>
              <a:rPr lang="zh-TW" altLang="en-US" smtClean="0"/>
              <a:t>第四層</a:t>
            </a:r>
          </a:p>
          <a:p>
            <a:pPr lvl="4"/>
            <a:r>
              <a:rPr lang="zh-TW" altLang="en-US" smtClean="0"/>
              <a:t>第五層</a:t>
            </a:r>
            <a:endParaRPr lang="zh-TW" altLang="en-US"/>
          </a:p>
        </p:txBody>
      </p:sp>
      <p:sp>
        <p:nvSpPr>
          <p:cNvPr id="4" name="日期版面配置區 3"/>
          <p:cNvSpPr>
            <a:spLocks noGrp="1"/>
          </p:cNvSpPr>
          <p:nvPr>
            <p:ph type="dt" sz="half" idx="2"/>
          </p:nvPr>
        </p:nvSpPr>
        <p:spPr>
          <a:xfrm>
            <a:off x="457200" y="6356350"/>
            <a:ext cx="21336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8311E0AB-9E74-4067-9CA3-EC444411DB03}" type="datetimeFigureOut">
              <a:rPr lang="zh-TW" altLang="en-US" smtClean="0"/>
              <a:t>2017/3/30</a:t>
            </a:fld>
            <a:endParaRPr lang="zh-TW" altLang="en-US"/>
          </a:p>
        </p:txBody>
      </p:sp>
      <p:sp>
        <p:nvSpPr>
          <p:cNvPr id="5" name="頁尾版面配置區 4"/>
          <p:cNvSpPr>
            <a:spLocks noGrp="1"/>
          </p:cNvSpPr>
          <p:nvPr>
            <p:ph type="ftr" sz="quarter" idx="3"/>
          </p:nvPr>
        </p:nvSpPr>
        <p:spPr>
          <a:xfrm>
            <a:off x="3124200" y="6356350"/>
            <a:ext cx="28956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zh-TW" altLang="en-US"/>
          </a:p>
        </p:txBody>
      </p:sp>
      <p:sp>
        <p:nvSpPr>
          <p:cNvPr id="6" name="投影片編號版面配置區 5"/>
          <p:cNvSpPr>
            <a:spLocks noGrp="1"/>
          </p:cNvSpPr>
          <p:nvPr>
            <p:ph type="sldNum" sz="quarter" idx="4"/>
          </p:nvPr>
        </p:nvSpPr>
        <p:spPr>
          <a:xfrm>
            <a:off x="6553200" y="6356350"/>
            <a:ext cx="21336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102E7C93-C5E2-4345-86FB-24AA6085BDC8}" type="slidenum">
              <a:rPr lang="zh-TW" altLang="en-US" smtClean="0"/>
              <a:t>‹#›</a:t>
            </a:fld>
            <a:endParaRPr lang="zh-TW" altLang="en-US"/>
          </a:p>
        </p:txBody>
      </p:sp>
    </p:spTree>
    <p:extLst>
      <p:ext uri="{BB962C8B-B14F-4D97-AF65-F5344CB8AC3E}">
        <p14:creationId xmlns:p14="http://schemas.microsoft.com/office/powerpoint/2010/main" val="958817793"/>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xStyles>
    <p:titleStyle>
      <a:lvl1pPr algn="ctr" defTabSz="914400" rtl="0" eaLnBrk="1" latinLnBrk="0" hangingPunct="1">
        <a:spcBef>
          <a:spcPct val="0"/>
        </a:spcBef>
        <a:buNone/>
        <a:defRPr sz="4400" kern="1200">
          <a:solidFill>
            <a:schemeClr val="tx1"/>
          </a:solidFill>
          <a:latin typeface="+mj-lt"/>
          <a:ea typeface="+mj-ea"/>
          <a:cs typeface="+mj-cs"/>
        </a:defRPr>
      </a:lvl1pPr>
    </p:titleStyle>
    <p:bodyStyle>
      <a:lvl1pPr marL="342900" indent="-342900" algn="l" defTabSz="914400" rtl="0" eaLnBrk="1" latinLnBrk="0" hangingPunct="1">
        <a:spcBef>
          <a:spcPct val="20000"/>
        </a:spcBef>
        <a:buFont typeface="Arial" panose="020B0604020202020204" pitchFamily="34" charset="0"/>
        <a:buChar char="•"/>
        <a:defRPr sz="3200" kern="1200">
          <a:solidFill>
            <a:schemeClr val="tx1"/>
          </a:solidFill>
          <a:latin typeface="+mn-lt"/>
          <a:ea typeface="+mn-ea"/>
          <a:cs typeface="+mn-cs"/>
        </a:defRPr>
      </a:lvl1pPr>
      <a:lvl2pPr marL="742950" indent="-285750" algn="l" defTabSz="914400" rtl="0" eaLnBrk="1" latinLnBrk="0" hangingPunct="1">
        <a:spcBef>
          <a:spcPct val="20000"/>
        </a:spcBef>
        <a:buFont typeface="Arial" panose="020B0604020202020204" pitchFamily="34" charset="0"/>
        <a:buChar char="–"/>
        <a:defRPr sz="2800" kern="1200">
          <a:solidFill>
            <a:schemeClr val="tx1"/>
          </a:solidFill>
          <a:latin typeface="+mn-lt"/>
          <a:ea typeface="+mn-ea"/>
          <a:cs typeface="+mn-cs"/>
        </a:defRPr>
      </a:lvl2pPr>
      <a:lvl3pPr marL="1143000" indent="-228600" algn="l" defTabSz="914400" rtl="0" eaLnBrk="1" latinLnBrk="0" hangingPunct="1">
        <a:spcBef>
          <a:spcPct val="20000"/>
        </a:spcBef>
        <a:buFont typeface="Arial" panose="020B0604020202020204" pitchFamily="34" charset="0"/>
        <a:buChar char="•"/>
        <a:defRPr sz="2400" kern="1200">
          <a:solidFill>
            <a:schemeClr val="tx1"/>
          </a:solidFill>
          <a:latin typeface="+mn-lt"/>
          <a:ea typeface="+mn-ea"/>
          <a:cs typeface="+mn-cs"/>
        </a:defRPr>
      </a:lvl3pPr>
      <a:lvl4pPr marL="16002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4pPr>
      <a:lvl5pPr marL="20574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9pPr>
    </p:bodyStyle>
    <p:otherStyle>
      <a:defPPr>
        <a:defRPr lang="zh-TW"/>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1.jpeg"/><Relationship Id="rId2" Type="http://schemas.openxmlformats.org/officeDocument/2006/relationships/notesSlide" Target="../notesSlides/notesSlide1.xml"/><Relationship Id="rId1" Type="http://schemas.openxmlformats.org/officeDocument/2006/relationships/slideLayout" Target="../slideLayouts/slideLayout2.xml"/></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2" Type="http://schemas.openxmlformats.org/officeDocument/2006/relationships/image" Target="../media/image2.jpeg"/><Relationship Id="rId1" Type="http://schemas.openxmlformats.org/officeDocument/2006/relationships/slideLayout" Target="../slideLayouts/slideLayout4.xml"/></Relationships>
</file>

<file path=ppt/slides/_rels/slide4.xml.rels><?xml version="1.0" encoding="UTF-8" standalone="yes"?>
<Relationships xmlns="http://schemas.openxmlformats.org/package/2006/relationships"><Relationship Id="rId2" Type="http://schemas.openxmlformats.org/officeDocument/2006/relationships/image" Target="../media/image3.jpeg"/><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標題 1"/>
          <p:cNvSpPr>
            <a:spLocks noGrp="1"/>
          </p:cNvSpPr>
          <p:nvPr>
            <p:ph type="title"/>
          </p:nvPr>
        </p:nvSpPr>
        <p:spPr/>
        <p:txBody>
          <a:bodyPr/>
          <a:lstStyle/>
          <a:p>
            <a:r>
              <a:rPr lang="zh-TW" altLang="en-US" dirty="0" smtClean="0">
                <a:latin typeface="標楷體" panose="03000509000000000000" pitchFamily="65" charset="-120"/>
                <a:ea typeface="標楷體" panose="03000509000000000000" pitchFamily="65" charset="-120"/>
              </a:rPr>
              <a:t>普設平價幼兒園</a:t>
            </a:r>
            <a:endParaRPr lang="zh-TW" altLang="en-US" dirty="0">
              <a:latin typeface="標楷體" panose="03000509000000000000" pitchFamily="65" charset="-120"/>
              <a:ea typeface="標楷體" panose="03000509000000000000" pitchFamily="65" charset="-120"/>
            </a:endParaRPr>
          </a:p>
        </p:txBody>
      </p:sp>
      <p:sp>
        <p:nvSpPr>
          <p:cNvPr id="3" name="內容版面配置區 2"/>
          <p:cNvSpPr>
            <a:spLocks noGrp="1"/>
          </p:cNvSpPr>
          <p:nvPr>
            <p:ph idx="1"/>
          </p:nvPr>
        </p:nvSpPr>
        <p:spPr>
          <a:xfrm>
            <a:off x="467544" y="1400992"/>
            <a:ext cx="8291264" cy="3196952"/>
          </a:xfrm>
        </p:spPr>
        <p:txBody>
          <a:bodyPr>
            <a:normAutofit/>
          </a:bodyPr>
          <a:lstStyle/>
          <a:p>
            <a:pPr marL="0" indent="0">
              <a:buNone/>
            </a:pPr>
            <a:r>
              <a:rPr lang="zh-TW" altLang="en-US" sz="3000" dirty="0" smtClean="0">
                <a:latin typeface="標楷體" panose="03000509000000000000" pitchFamily="65" charset="-120"/>
                <a:ea typeface="標楷體" panose="03000509000000000000" pitchFamily="65" charset="-120"/>
              </a:rPr>
              <a:t>   </a:t>
            </a:r>
            <a:r>
              <a:rPr lang="zh-TW" altLang="en-US" sz="2600" dirty="0" smtClean="0">
                <a:latin typeface="標楷體" panose="03000509000000000000" pitchFamily="65" charset="-120"/>
                <a:ea typeface="標楷體" panose="03000509000000000000" pitchFamily="65" charset="-120"/>
              </a:rPr>
              <a:t>依據</a:t>
            </a:r>
            <a:r>
              <a:rPr lang="zh-TW" altLang="zh-TW" sz="2600" dirty="0" smtClean="0">
                <a:latin typeface="標楷體" panose="03000509000000000000" pitchFamily="65" charset="-120"/>
                <a:ea typeface="標楷體" panose="03000509000000000000" pitchFamily="65" charset="-120"/>
              </a:rPr>
              <a:t>教育部</a:t>
            </a:r>
            <a:r>
              <a:rPr lang="zh-TW" altLang="zh-TW" sz="2600" dirty="0">
                <a:latin typeface="標楷體" panose="03000509000000000000" pitchFamily="65" charset="-120"/>
                <a:ea typeface="標楷體" panose="03000509000000000000" pitchFamily="65" charset="-120"/>
              </a:rPr>
              <a:t>國民及學前教育署補助直轄市縣（市）政府增設公立幼兒園（班）及改善幼兒園教學環境設備作業要點及本市推動公共化教保服務計畫</a:t>
            </a:r>
            <a:r>
              <a:rPr lang="zh-TW" altLang="zh-TW" sz="2600" dirty="0" smtClean="0">
                <a:latin typeface="標楷體" panose="03000509000000000000" pitchFamily="65" charset="-120"/>
                <a:ea typeface="標楷體" panose="03000509000000000000" pitchFamily="65" charset="-120"/>
              </a:rPr>
              <a:t>辦理</a:t>
            </a:r>
            <a:r>
              <a:rPr lang="zh-TW" altLang="en-US" sz="2600" dirty="0" smtClean="0">
                <a:latin typeface="標楷體" panose="03000509000000000000" pitchFamily="65" charset="-120"/>
                <a:ea typeface="標楷體" panose="03000509000000000000" pitchFamily="65" charset="-120"/>
              </a:rPr>
              <a:t>公立幼兒園增班</a:t>
            </a:r>
            <a:r>
              <a:rPr lang="zh-TW" altLang="zh-TW" sz="2600" dirty="0" smtClean="0">
                <a:latin typeface="標楷體" panose="03000509000000000000" pitchFamily="65" charset="-120"/>
                <a:ea typeface="標楷體" panose="03000509000000000000" pitchFamily="65" charset="-120"/>
              </a:rPr>
              <a:t>。</a:t>
            </a:r>
            <a:endParaRPr lang="en-US" altLang="zh-TW" sz="2600" dirty="0" smtClean="0">
              <a:latin typeface="標楷體" panose="03000509000000000000" pitchFamily="65" charset="-120"/>
              <a:ea typeface="標楷體" panose="03000509000000000000" pitchFamily="65" charset="-120"/>
            </a:endParaRPr>
          </a:p>
          <a:p>
            <a:pPr marL="0" indent="0">
              <a:buNone/>
            </a:pPr>
            <a:r>
              <a:rPr lang="zh-TW" altLang="en-US" sz="2600" dirty="0" smtClean="0">
                <a:latin typeface="標楷體" panose="03000509000000000000" pitchFamily="65" charset="-120"/>
                <a:ea typeface="標楷體" panose="03000509000000000000" pitchFamily="65" charset="-120"/>
              </a:rPr>
              <a:t>    本</a:t>
            </a:r>
            <a:r>
              <a:rPr lang="zh-TW" altLang="en-US" sz="2600" dirty="0">
                <a:latin typeface="標楷體" panose="03000509000000000000" pitchFamily="65" charset="-120"/>
                <a:ea typeface="標楷體" panose="03000509000000000000" pitchFamily="65" charset="-120"/>
              </a:rPr>
              <a:t>市</a:t>
            </a:r>
            <a:r>
              <a:rPr lang="en-US" altLang="zh-TW" sz="2600" dirty="0">
                <a:latin typeface="標楷體" panose="03000509000000000000" pitchFamily="65" charset="-120"/>
                <a:ea typeface="標楷體" panose="03000509000000000000" pitchFamily="65" charset="-120"/>
              </a:rPr>
              <a:t>106</a:t>
            </a:r>
            <a:r>
              <a:rPr lang="zh-TW" altLang="zh-TW" sz="2600" dirty="0">
                <a:latin typeface="標楷體" panose="03000509000000000000" pitchFamily="65" charset="-120"/>
                <a:ea typeface="標楷體" panose="03000509000000000000" pitchFamily="65" charset="-120"/>
              </a:rPr>
              <a:t>學年度預計增班</a:t>
            </a:r>
            <a:r>
              <a:rPr lang="en-US" altLang="zh-TW" sz="2600" dirty="0">
                <a:latin typeface="標楷體" panose="03000509000000000000" pitchFamily="65" charset="-120"/>
                <a:ea typeface="標楷體" panose="03000509000000000000" pitchFamily="65" charset="-120"/>
              </a:rPr>
              <a:t>60</a:t>
            </a:r>
            <a:r>
              <a:rPr lang="zh-TW" altLang="zh-TW" sz="2600" dirty="0">
                <a:latin typeface="標楷體" panose="03000509000000000000" pitchFamily="65" charset="-120"/>
                <a:ea typeface="標楷體" panose="03000509000000000000" pitchFamily="65" charset="-120"/>
              </a:rPr>
              <a:t>班，減輕家長育兒負擔。請各增班學校預為規劃採購事宜，並掌握工程進度積極辦理，以配合於</a:t>
            </a:r>
            <a:r>
              <a:rPr lang="en-US" altLang="zh-TW" sz="2600" dirty="0">
                <a:latin typeface="標楷體" panose="03000509000000000000" pitchFamily="65" charset="-120"/>
                <a:ea typeface="標楷體" panose="03000509000000000000" pitchFamily="65" charset="-120"/>
              </a:rPr>
              <a:t>106</a:t>
            </a:r>
            <a:r>
              <a:rPr lang="zh-TW" altLang="zh-TW" sz="2600" dirty="0">
                <a:latin typeface="標楷體" panose="03000509000000000000" pitchFamily="65" charset="-120"/>
                <a:ea typeface="標楷體" panose="03000509000000000000" pitchFamily="65" charset="-120"/>
              </a:rPr>
              <a:t>學年度開學前完工。</a:t>
            </a:r>
          </a:p>
          <a:p>
            <a:pPr marL="0" indent="0">
              <a:buNone/>
            </a:pPr>
            <a:endParaRPr lang="en-US" altLang="zh-TW" sz="2800" dirty="0" smtClean="0">
              <a:latin typeface="標楷體" panose="03000509000000000000" pitchFamily="65" charset="-120"/>
              <a:ea typeface="標楷體" panose="03000509000000000000" pitchFamily="65" charset="-120"/>
            </a:endParaRPr>
          </a:p>
        </p:txBody>
      </p:sp>
      <p:pic>
        <p:nvPicPr>
          <p:cNvPr id="4" name="Picture 3" descr="C:\Users\ae8933\Pictures\幼生照片\光復附幼\混齡班\DSC_1059.jpg"/>
          <p:cNvPicPr>
            <a:picLocks noChangeAspect="1" noChangeArrowheads="1"/>
          </p:cNvPicPr>
          <p:nvPr/>
        </p:nvPicPr>
        <p:blipFill rotWithShape="1">
          <a:blip r:embed="rId3" cstate="print">
            <a:extLst>
              <a:ext uri="{28A0092B-C50C-407E-A947-70E740481C1C}">
                <a14:useLocalDpi xmlns:a14="http://schemas.microsoft.com/office/drawing/2010/main" val="0"/>
              </a:ext>
            </a:extLst>
          </a:blip>
          <a:srcRect t="3812" r="18096" b="22718"/>
          <a:stretch/>
        </p:blipFill>
        <p:spPr bwMode="auto">
          <a:xfrm>
            <a:off x="5292080" y="4437112"/>
            <a:ext cx="3682079" cy="2204864"/>
          </a:xfrm>
          <a:prstGeom prst="rect">
            <a:avLst/>
          </a:prstGeom>
          <a:ln>
            <a:noFill/>
          </a:ln>
          <a:effectLst>
            <a:softEdge rad="112500"/>
          </a:effectLst>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2139905109"/>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標題 1"/>
          <p:cNvSpPr>
            <a:spLocks noGrp="1"/>
          </p:cNvSpPr>
          <p:nvPr>
            <p:ph type="title"/>
          </p:nvPr>
        </p:nvSpPr>
        <p:spPr>
          <a:xfrm>
            <a:off x="467544" y="404664"/>
            <a:ext cx="2160240" cy="778098"/>
          </a:xfrm>
        </p:spPr>
        <p:txBody>
          <a:bodyPr>
            <a:noAutofit/>
          </a:bodyPr>
          <a:lstStyle/>
          <a:p>
            <a:r>
              <a:rPr lang="zh-TW" altLang="en-US" sz="2800" dirty="0" smtClean="0">
                <a:latin typeface="標楷體" panose="03000509000000000000" pitchFamily="65" charset="-120"/>
                <a:ea typeface="標楷體" panose="03000509000000000000" pitchFamily="65" charset="-120"/>
              </a:rPr>
              <a:t>預定</a:t>
            </a:r>
            <a:r>
              <a:rPr lang="zh-TW" altLang="en-US" sz="2800" dirty="0">
                <a:latin typeface="標楷體" panose="03000509000000000000" pitchFamily="65" charset="-120"/>
                <a:ea typeface="標楷體" panose="03000509000000000000" pitchFamily="65" charset="-120"/>
              </a:rPr>
              <a:t>時程表</a:t>
            </a:r>
            <a:r>
              <a:rPr lang="en-US" altLang="zh-TW" sz="2800" dirty="0">
                <a:latin typeface="標楷體" panose="03000509000000000000" pitchFamily="65" charset="-120"/>
                <a:ea typeface="標楷體" panose="03000509000000000000" pitchFamily="65" charset="-120"/>
              </a:rPr>
              <a:t>:</a:t>
            </a:r>
            <a:endParaRPr lang="zh-TW" altLang="en-US" sz="2800" dirty="0">
              <a:latin typeface="標楷體" panose="03000509000000000000" pitchFamily="65" charset="-120"/>
              <a:ea typeface="標楷體" panose="03000509000000000000" pitchFamily="65" charset="-120"/>
            </a:endParaRPr>
          </a:p>
        </p:txBody>
      </p:sp>
      <p:sp>
        <p:nvSpPr>
          <p:cNvPr id="3" name="內容版面配置區 2"/>
          <p:cNvSpPr>
            <a:spLocks noGrp="1"/>
          </p:cNvSpPr>
          <p:nvPr>
            <p:ph idx="1"/>
          </p:nvPr>
        </p:nvSpPr>
        <p:spPr/>
        <p:txBody>
          <a:bodyPr/>
          <a:lstStyle/>
          <a:p>
            <a:endParaRPr lang="zh-TW" altLang="en-US"/>
          </a:p>
        </p:txBody>
      </p:sp>
      <p:graphicFrame>
        <p:nvGraphicFramePr>
          <p:cNvPr id="5" name="內容版面配置區 4"/>
          <p:cNvGraphicFramePr>
            <a:graphicFrameLocks/>
          </p:cNvGraphicFramePr>
          <p:nvPr>
            <p:extLst>
              <p:ext uri="{D42A27DB-BD31-4B8C-83A1-F6EECF244321}">
                <p14:modId xmlns:p14="http://schemas.microsoft.com/office/powerpoint/2010/main" val="508404608"/>
              </p:ext>
            </p:extLst>
          </p:nvPr>
        </p:nvGraphicFramePr>
        <p:xfrm>
          <a:off x="323528" y="1124744"/>
          <a:ext cx="8640960" cy="5577990"/>
        </p:xfrm>
        <a:graphic>
          <a:graphicData uri="http://schemas.openxmlformats.org/drawingml/2006/table">
            <a:tbl>
              <a:tblPr firstRow="1" firstCol="1" bandRow="1">
                <a:tableStyleId>{5C22544A-7EE6-4342-B048-85BDC9FD1C3A}</a:tableStyleId>
              </a:tblPr>
              <a:tblGrid>
                <a:gridCol w="2138852"/>
                <a:gridCol w="6502108"/>
              </a:tblGrid>
              <a:tr h="591843">
                <a:tc>
                  <a:txBody>
                    <a:bodyPr/>
                    <a:lstStyle/>
                    <a:p>
                      <a:pPr algn="ctr">
                        <a:lnSpc>
                          <a:spcPts val="1900"/>
                        </a:lnSpc>
                        <a:spcAft>
                          <a:spcPts val="0"/>
                        </a:spcAft>
                      </a:pPr>
                      <a:r>
                        <a:rPr lang="zh-TW" sz="2000" kern="100" dirty="0">
                          <a:effectLst/>
                          <a:latin typeface="Times New Roman" panose="02020603050405020304" pitchFamily="18" charset="0"/>
                          <a:ea typeface="標楷體" panose="03000509000000000000" pitchFamily="65" charset="-120"/>
                          <a:cs typeface="Times New Roman" panose="02020603050405020304" pitchFamily="18" charset="0"/>
                        </a:rPr>
                        <a:t>月份</a:t>
                      </a:r>
                    </a:p>
                  </a:txBody>
                  <a:tcPr marL="68580" marR="68580" marT="0" marB="0" anchor="ctr"/>
                </a:tc>
                <a:tc>
                  <a:txBody>
                    <a:bodyPr/>
                    <a:lstStyle/>
                    <a:p>
                      <a:pPr algn="ctr">
                        <a:lnSpc>
                          <a:spcPts val="1900"/>
                        </a:lnSpc>
                        <a:spcAft>
                          <a:spcPts val="0"/>
                        </a:spcAft>
                      </a:pPr>
                      <a:r>
                        <a:rPr lang="zh-TW" sz="2000" kern="100" dirty="0">
                          <a:effectLst/>
                          <a:latin typeface="標楷體" panose="03000509000000000000" pitchFamily="65" charset="-120"/>
                          <a:ea typeface="標楷體" panose="03000509000000000000" pitchFamily="65" charset="-120"/>
                        </a:rPr>
                        <a:t>辦理內容</a:t>
                      </a:r>
                      <a:endParaRPr lang="zh-TW" sz="2000" kern="100" dirty="0">
                        <a:effectLst/>
                        <a:latin typeface="標楷體" panose="03000509000000000000" pitchFamily="65" charset="-120"/>
                        <a:ea typeface="標楷體" panose="03000509000000000000" pitchFamily="65" charset="-120"/>
                        <a:cs typeface="Times New Roman"/>
                      </a:endParaRPr>
                    </a:p>
                  </a:txBody>
                  <a:tcPr marL="68580" marR="68580" marT="0" marB="0" anchor="ctr"/>
                </a:tc>
              </a:tr>
              <a:tr h="753454">
                <a:tc>
                  <a:txBody>
                    <a:bodyPr/>
                    <a:lstStyle/>
                    <a:p>
                      <a:pPr algn="l">
                        <a:lnSpc>
                          <a:spcPts val="1900"/>
                        </a:lnSpc>
                        <a:spcAft>
                          <a:spcPts val="0"/>
                        </a:spcAft>
                      </a:pPr>
                      <a:r>
                        <a:rPr lang="zh-TW" sz="2000" kern="100" dirty="0" smtClean="0">
                          <a:effectLst/>
                          <a:latin typeface="Times New Roman" panose="02020603050405020304" pitchFamily="18" charset="0"/>
                          <a:ea typeface="標楷體" panose="03000509000000000000" pitchFamily="65" charset="-120"/>
                          <a:cs typeface="Times New Roman" panose="02020603050405020304" pitchFamily="18" charset="0"/>
                        </a:rPr>
                        <a:t>當年度</a:t>
                      </a:r>
                      <a:r>
                        <a:rPr lang="en-US" altLang="zh-TW" sz="2000" kern="100" dirty="0" smtClean="0">
                          <a:effectLst/>
                          <a:latin typeface="Times New Roman" panose="02020603050405020304" pitchFamily="18" charset="0"/>
                          <a:ea typeface="標楷體" panose="03000509000000000000" pitchFamily="65" charset="-120"/>
                          <a:cs typeface="Times New Roman" panose="02020603050405020304" pitchFamily="18" charset="0"/>
                        </a:rPr>
                        <a:t>6</a:t>
                      </a:r>
                      <a:r>
                        <a:rPr lang="en-US" sz="2000" kern="100" dirty="0" smtClean="0">
                          <a:effectLst/>
                          <a:latin typeface="Times New Roman" panose="02020603050405020304" pitchFamily="18" charset="0"/>
                          <a:ea typeface="標楷體" panose="03000509000000000000" pitchFamily="65" charset="-120"/>
                          <a:cs typeface="Times New Roman" panose="02020603050405020304" pitchFamily="18" charset="0"/>
                        </a:rPr>
                        <a:t>-8</a:t>
                      </a:r>
                      <a:r>
                        <a:rPr lang="zh-TW" sz="2000" kern="100" dirty="0">
                          <a:effectLst/>
                          <a:latin typeface="Times New Roman" panose="02020603050405020304" pitchFamily="18" charset="0"/>
                          <a:ea typeface="標楷體" panose="03000509000000000000" pitchFamily="65" charset="-120"/>
                          <a:cs typeface="Times New Roman" panose="02020603050405020304" pitchFamily="18" charset="0"/>
                        </a:rPr>
                        <a:t>月</a:t>
                      </a:r>
                    </a:p>
                  </a:txBody>
                  <a:tcPr marL="68580" marR="68580" marT="0" marB="0" anchor="ctr"/>
                </a:tc>
                <a:tc>
                  <a:txBody>
                    <a:bodyPr/>
                    <a:lstStyle/>
                    <a:p>
                      <a:pPr algn="l">
                        <a:lnSpc>
                          <a:spcPts val="1900"/>
                        </a:lnSpc>
                        <a:spcAft>
                          <a:spcPts val="0"/>
                        </a:spcAft>
                      </a:pPr>
                      <a:r>
                        <a:rPr lang="zh-TW" sz="2000" kern="100" dirty="0">
                          <a:effectLst/>
                          <a:latin typeface="標楷體" panose="03000509000000000000" pitchFamily="65" charset="-120"/>
                          <a:ea typeface="標楷體" panose="03000509000000000000" pitchFamily="65" charset="-120"/>
                        </a:rPr>
                        <a:t>評估各區增班需求及</a:t>
                      </a:r>
                      <a:r>
                        <a:rPr lang="zh-TW" sz="2000" kern="100" dirty="0" smtClean="0">
                          <a:effectLst/>
                          <a:latin typeface="標楷體" panose="03000509000000000000" pitchFamily="65" charset="-120"/>
                          <a:ea typeface="標楷體" panose="03000509000000000000" pitchFamily="65" charset="-120"/>
                        </a:rPr>
                        <a:t>增班</a:t>
                      </a:r>
                      <a:r>
                        <a:rPr lang="zh-TW" sz="2000" kern="100" dirty="0">
                          <a:effectLst/>
                          <a:latin typeface="標楷體" panose="03000509000000000000" pitchFamily="65" charset="-120"/>
                          <a:ea typeface="標楷體" panose="03000509000000000000" pitchFamily="65" charset="-120"/>
                        </a:rPr>
                        <a:t>之</a:t>
                      </a:r>
                      <a:r>
                        <a:rPr lang="zh-TW" sz="2000" kern="100" dirty="0" smtClean="0">
                          <a:effectLst/>
                          <a:latin typeface="標楷體" panose="03000509000000000000" pitchFamily="65" charset="-120"/>
                          <a:ea typeface="標楷體" panose="03000509000000000000" pitchFamily="65" charset="-120"/>
                        </a:rPr>
                        <a:t>可行性</a:t>
                      </a:r>
                      <a:r>
                        <a:rPr lang="zh-TW" altLang="en-US" sz="2000" kern="100" dirty="0" smtClean="0">
                          <a:effectLst/>
                          <a:latin typeface="標楷體" panose="03000509000000000000" pitchFamily="65" charset="-120"/>
                          <a:ea typeface="標楷體" panose="03000509000000000000" pitchFamily="65" charset="-120"/>
                        </a:rPr>
                        <a:t>，到校進行第</a:t>
                      </a:r>
                      <a:r>
                        <a:rPr lang="en-US" altLang="zh-TW" sz="2000" kern="100" dirty="0" smtClean="0">
                          <a:effectLst/>
                          <a:latin typeface="標楷體" panose="03000509000000000000" pitchFamily="65" charset="-120"/>
                          <a:ea typeface="標楷體" panose="03000509000000000000" pitchFamily="65" charset="-120"/>
                        </a:rPr>
                        <a:t>1</a:t>
                      </a:r>
                      <a:r>
                        <a:rPr lang="zh-TW" altLang="en-US" sz="2000" kern="100" dirty="0" smtClean="0">
                          <a:effectLst/>
                          <a:latin typeface="標楷體" panose="03000509000000000000" pitchFamily="65" charset="-120"/>
                          <a:ea typeface="標楷體" panose="03000509000000000000" pitchFamily="65" charset="-120"/>
                        </a:rPr>
                        <a:t>次會勘</a:t>
                      </a:r>
                      <a:r>
                        <a:rPr lang="zh-TW" sz="2000" kern="100" dirty="0" smtClean="0">
                          <a:effectLst/>
                          <a:latin typeface="標楷體" panose="03000509000000000000" pitchFamily="65" charset="-120"/>
                          <a:ea typeface="標楷體" panose="03000509000000000000" pitchFamily="65" charset="-120"/>
                        </a:rPr>
                        <a:t>。</a:t>
                      </a:r>
                      <a:endParaRPr lang="zh-TW" sz="2000" kern="100" dirty="0">
                        <a:effectLst/>
                        <a:latin typeface="標楷體" panose="03000509000000000000" pitchFamily="65" charset="-120"/>
                        <a:ea typeface="標楷體" panose="03000509000000000000" pitchFamily="65" charset="-120"/>
                        <a:cs typeface="Times New Roman"/>
                      </a:endParaRPr>
                    </a:p>
                  </a:txBody>
                  <a:tcPr marL="68580" marR="68580" marT="0" marB="0" anchor="ctr"/>
                </a:tc>
              </a:tr>
              <a:tr h="753454">
                <a:tc>
                  <a:txBody>
                    <a:bodyPr/>
                    <a:lstStyle/>
                    <a:p>
                      <a:pPr marL="0" algn="l" defTabSz="914400" rtl="0" eaLnBrk="1" latinLnBrk="0" hangingPunct="1">
                        <a:lnSpc>
                          <a:spcPts val="1900"/>
                        </a:lnSpc>
                        <a:spcAft>
                          <a:spcPts val="0"/>
                        </a:spcAft>
                      </a:pPr>
                      <a:r>
                        <a:rPr lang="zh-TW" sz="2000" b="1" kern="100" dirty="0" smtClean="0">
                          <a:solidFill>
                            <a:schemeClr val="lt1"/>
                          </a:solidFill>
                          <a:effectLst/>
                          <a:latin typeface="Times New Roman" panose="02020603050405020304" pitchFamily="18" charset="0"/>
                          <a:ea typeface="標楷體" panose="03000509000000000000" pitchFamily="65" charset="-120"/>
                          <a:cs typeface="Times New Roman" panose="02020603050405020304" pitchFamily="18" charset="0"/>
                        </a:rPr>
                        <a:t>當</a:t>
                      </a:r>
                      <a:r>
                        <a:rPr lang="zh-TW" sz="2000" b="1" kern="100" dirty="0">
                          <a:solidFill>
                            <a:schemeClr val="lt1"/>
                          </a:solidFill>
                          <a:effectLst/>
                          <a:latin typeface="Times New Roman" panose="02020603050405020304" pitchFamily="18" charset="0"/>
                          <a:ea typeface="標楷體" panose="03000509000000000000" pitchFamily="65" charset="-120"/>
                          <a:cs typeface="Times New Roman" panose="02020603050405020304" pitchFamily="18" charset="0"/>
                        </a:rPr>
                        <a:t>年度年</a:t>
                      </a:r>
                      <a:r>
                        <a:rPr lang="en-US" sz="2000" b="1" kern="100" dirty="0">
                          <a:solidFill>
                            <a:schemeClr val="lt1"/>
                          </a:solidFill>
                          <a:effectLst/>
                          <a:latin typeface="Times New Roman" panose="02020603050405020304" pitchFamily="18" charset="0"/>
                          <a:ea typeface="標楷體" panose="03000509000000000000" pitchFamily="65" charset="-120"/>
                          <a:cs typeface="Times New Roman" panose="02020603050405020304" pitchFamily="18" charset="0"/>
                        </a:rPr>
                        <a:t>9-10</a:t>
                      </a:r>
                      <a:r>
                        <a:rPr lang="zh-TW" sz="2000" b="1" kern="100" dirty="0">
                          <a:solidFill>
                            <a:schemeClr val="lt1"/>
                          </a:solidFill>
                          <a:effectLst/>
                          <a:latin typeface="Times New Roman" panose="02020603050405020304" pitchFamily="18" charset="0"/>
                          <a:ea typeface="標楷體" panose="03000509000000000000" pitchFamily="65" charset="-120"/>
                          <a:cs typeface="Times New Roman" panose="02020603050405020304" pitchFamily="18" charset="0"/>
                        </a:rPr>
                        <a:t>月</a:t>
                      </a:r>
                    </a:p>
                  </a:txBody>
                  <a:tcPr marL="68580" marR="68580" marT="0" marB="0" anchor="ctr"/>
                </a:tc>
                <a:tc>
                  <a:txBody>
                    <a:bodyPr/>
                    <a:lstStyle/>
                    <a:p>
                      <a:pPr algn="l">
                        <a:lnSpc>
                          <a:spcPts val="1900"/>
                        </a:lnSpc>
                        <a:spcAft>
                          <a:spcPts val="0"/>
                        </a:spcAft>
                      </a:pPr>
                      <a:r>
                        <a:rPr lang="zh-TW" sz="2000" kern="100" dirty="0">
                          <a:effectLst/>
                          <a:latin typeface="標楷體" panose="03000509000000000000" pitchFamily="65" charset="-120"/>
                          <a:ea typeface="標楷體" panose="03000509000000000000" pitchFamily="65" charset="-120"/>
                        </a:rPr>
                        <a:t>確認新學年度新增設幼兒園之學校名單。</a:t>
                      </a:r>
                      <a:endParaRPr lang="zh-TW" sz="2000" kern="100" dirty="0">
                        <a:effectLst/>
                        <a:latin typeface="標楷體" panose="03000509000000000000" pitchFamily="65" charset="-120"/>
                        <a:ea typeface="標楷體" panose="03000509000000000000" pitchFamily="65" charset="-120"/>
                        <a:cs typeface="Times New Roman"/>
                      </a:endParaRPr>
                    </a:p>
                  </a:txBody>
                  <a:tcPr marL="68580" marR="68580" marT="0" marB="0" anchor="ctr"/>
                </a:tc>
              </a:tr>
              <a:tr h="753454">
                <a:tc>
                  <a:txBody>
                    <a:bodyPr/>
                    <a:lstStyle/>
                    <a:p>
                      <a:pPr algn="l">
                        <a:lnSpc>
                          <a:spcPts val="1900"/>
                        </a:lnSpc>
                        <a:spcAft>
                          <a:spcPts val="0"/>
                        </a:spcAft>
                      </a:pPr>
                      <a:r>
                        <a:rPr lang="zh-TW" sz="2000" kern="100" dirty="0">
                          <a:effectLst/>
                          <a:latin typeface="Times New Roman" panose="02020603050405020304" pitchFamily="18" charset="0"/>
                          <a:ea typeface="標楷體" panose="03000509000000000000" pitchFamily="65" charset="-120"/>
                          <a:cs typeface="Times New Roman" panose="02020603050405020304" pitchFamily="18" charset="0"/>
                        </a:rPr>
                        <a:t>當年度</a:t>
                      </a:r>
                      <a:r>
                        <a:rPr lang="en-US" sz="2000" kern="100" dirty="0">
                          <a:effectLst/>
                          <a:latin typeface="Times New Roman" panose="02020603050405020304" pitchFamily="18" charset="0"/>
                          <a:ea typeface="標楷體" panose="03000509000000000000" pitchFamily="65" charset="-120"/>
                          <a:cs typeface="Times New Roman" panose="02020603050405020304" pitchFamily="18" charset="0"/>
                        </a:rPr>
                        <a:t>10-12</a:t>
                      </a:r>
                      <a:r>
                        <a:rPr lang="zh-TW" sz="2000" kern="100" dirty="0">
                          <a:effectLst/>
                          <a:latin typeface="Times New Roman" panose="02020603050405020304" pitchFamily="18" charset="0"/>
                          <a:ea typeface="標楷體" panose="03000509000000000000" pitchFamily="65" charset="-120"/>
                          <a:cs typeface="Times New Roman" panose="02020603050405020304" pitchFamily="18" charset="0"/>
                        </a:rPr>
                        <a:t>月</a:t>
                      </a:r>
                    </a:p>
                  </a:txBody>
                  <a:tcPr marL="68580" marR="68580" marT="0" marB="0" anchor="ctr"/>
                </a:tc>
                <a:tc>
                  <a:txBody>
                    <a:bodyPr/>
                    <a:lstStyle/>
                    <a:p>
                      <a:pPr algn="l">
                        <a:lnSpc>
                          <a:spcPts val="1900"/>
                        </a:lnSpc>
                        <a:spcAft>
                          <a:spcPts val="0"/>
                        </a:spcAft>
                      </a:pPr>
                      <a:r>
                        <a:rPr lang="zh-TW" sz="2000" kern="100" dirty="0" smtClean="0">
                          <a:effectLst/>
                          <a:latin typeface="標楷體" panose="03000509000000000000" pitchFamily="65" charset="-120"/>
                          <a:ea typeface="標楷體" panose="03000509000000000000" pitchFamily="65" charset="-120"/>
                        </a:rPr>
                        <a:t>學校</a:t>
                      </a:r>
                      <a:r>
                        <a:rPr lang="zh-TW" sz="2000" kern="100" dirty="0">
                          <a:effectLst/>
                          <a:latin typeface="標楷體" panose="03000509000000000000" pitchFamily="65" charset="-120"/>
                          <a:ea typeface="標楷體" panose="03000509000000000000" pitchFamily="65" charset="-120"/>
                        </a:rPr>
                        <a:t>提報增班計畫書及經費概算表，確定增班學校</a:t>
                      </a:r>
                      <a:r>
                        <a:rPr lang="zh-TW" sz="2000" kern="100" dirty="0" smtClean="0">
                          <a:effectLst/>
                          <a:latin typeface="標楷體" panose="03000509000000000000" pitchFamily="65" charset="-120"/>
                          <a:ea typeface="標楷體" panose="03000509000000000000" pitchFamily="65" charset="-120"/>
                        </a:rPr>
                        <a:t>，</a:t>
                      </a:r>
                      <a:r>
                        <a:rPr lang="zh-TW" altLang="en-US" sz="2000" kern="100" dirty="0" smtClean="0">
                          <a:effectLst/>
                          <a:latin typeface="標楷體" panose="03000509000000000000" pitchFamily="65" charset="-120"/>
                          <a:ea typeface="標楷體" panose="03000509000000000000" pitchFamily="65" charset="-120"/>
                        </a:rPr>
                        <a:t>到校進行第</a:t>
                      </a:r>
                      <a:r>
                        <a:rPr lang="en-US" altLang="zh-TW" sz="2000" kern="100" dirty="0" smtClean="0">
                          <a:effectLst/>
                          <a:latin typeface="標楷體" panose="03000509000000000000" pitchFamily="65" charset="-120"/>
                          <a:ea typeface="標楷體" panose="03000509000000000000" pitchFamily="65" charset="-120"/>
                        </a:rPr>
                        <a:t>2</a:t>
                      </a:r>
                      <a:r>
                        <a:rPr lang="zh-TW" altLang="en-US" sz="2000" kern="100" dirty="0" smtClean="0">
                          <a:effectLst/>
                          <a:latin typeface="標楷體" panose="03000509000000000000" pitchFamily="65" charset="-120"/>
                          <a:ea typeface="標楷體" panose="03000509000000000000" pitchFamily="65" charset="-120"/>
                        </a:rPr>
                        <a:t>次場地會勘，</a:t>
                      </a:r>
                      <a:r>
                        <a:rPr lang="zh-TW" sz="2000" kern="100" dirty="0" smtClean="0">
                          <a:effectLst/>
                          <a:latin typeface="標楷體" panose="03000509000000000000" pitchFamily="65" charset="-120"/>
                          <a:ea typeface="標楷體" panose="03000509000000000000" pitchFamily="65" charset="-120"/>
                        </a:rPr>
                        <a:t>完成經費</a:t>
                      </a:r>
                      <a:r>
                        <a:rPr lang="zh-TW" altLang="en-US" sz="2000" kern="100" dirty="0" smtClean="0">
                          <a:effectLst/>
                          <a:latin typeface="標楷體" panose="03000509000000000000" pitchFamily="65" charset="-120"/>
                          <a:ea typeface="標楷體" panose="03000509000000000000" pitchFamily="65" charset="-120"/>
                        </a:rPr>
                        <a:t>審查</a:t>
                      </a:r>
                      <a:r>
                        <a:rPr lang="zh-TW" sz="2000" kern="100" dirty="0" smtClean="0">
                          <a:effectLst/>
                          <a:latin typeface="標楷體" panose="03000509000000000000" pitchFamily="65" charset="-120"/>
                          <a:ea typeface="標楷體" panose="03000509000000000000" pitchFamily="65" charset="-120"/>
                        </a:rPr>
                        <a:t>。</a:t>
                      </a:r>
                      <a:endParaRPr lang="en-US" altLang="zh-TW" sz="2000" kern="100" dirty="0" smtClean="0">
                        <a:effectLst/>
                        <a:latin typeface="標楷體" panose="03000509000000000000" pitchFamily="65" charset="-120"/>
                        <a:ea typeface="標楷體" panose="03000509000000000000" pitchFamily="65" charset="-120"/>
                      </a:endParaRPr>
                    </a:p>
                  </a:txBody>
                  <a:tcPr marL="68580" marR="68580" marT="0" marB="0" anchor="ctr"/>
                </a:tc>
              </a:tr>
              <a:tr h="892211">
                <a:tc>
                  <a:txBody>
                    <a:bodyPr/>
                    <a:lstStyle/>
                    <a:p>
                      <a:pPr algn="l">
                        <a:lnSpc>
                          <a:spcPts val="1900"/>
                        </a:lnSpc>
                        <a:spcAft>
                          <a:spcPts val="0"/>
                        </a:spcAft>
                      </a:pPr>
                      <a:r>
                        <a:rPr lang="zh-TW" sz="2000" kern="100" dirty="0">
                          <a:effectLst/>
                          <a:latin typeface="Times New Roman" panose="02020603050405020304" pitchFamily="18" charset="0"/>
                          <a:ea typeface="標楷體" panose="03000509000000000000" pitchFamily="65" charset="-120"/>
                          <a:cs typeface="Times New Roman" panose="02020603050405020304" pitchFamily="18" charset="0"/>
                        </a:rPr>
                        <a:t>次年度</a:t>
                      </a:r>
                      <a:r>
                        <a:rPr lang="en-US" sz="2000" kern="100" dirty="0" smtClean="0">
                          <a:effectLst/>
                          <a:latin typeface="Times New Roman" panose="02020603050405020304" pitchFamily="18" charset="0"/>
                          <a:ea typeface="標楷體" panose="03000509000000000000" pitchFamily="65" charset="-120"/>
                          <a:cs typeface="Times New Roman" panose="02020603050405020304" pitchFamily="18" charset="0"/>
                        </a:rPr>
                        <a:t>2-</a:t>
                      </a:r>
                      <a:r>
                        <a:rPr lang="en-US" altLang="zh-TW" sz="2000" kern="100" dirty="0" smtClean="0">
                          <a:effectLst/>
                          <a:latin typeface="Times New Roman" panose="02020603050405020304" pitchFamily="18" charset="0"/>
                          <a:ea typeface="標楷體" panose="03000509000000000000" pitchFamily="65" charset="-120"/>
                          <a:cs typeface="Times New Roman" panose="02020603050405020304" pitchFamily="18" charset="0"/>
                        </a:rPr>
                        <a:t>3</a:t>
                      </a:r>
                      <a:r>
                        <a:rPr lang="zh-TW" sz="2000" kern="100" dirty="0" smtClean="0">
                          <a:effectLst/>
                          <a:latin typeface="Times New Roman" panose="02020603050405020304" pitchFamily="18" charset="0"/>
                          <a:ea typeface="標楷體" panose="03000509000000000000" pitchFamily="65" charset="-120"/>
                          <a:cs typeface="Times New Roman" panose="02020603050405020304" pitchFamily="18" charset="0"/>
                        </a:rPr>
                        <a:t>月</a:t>
                      </a:r>
                      <a:endParaRPr lang="zh-TW" sz="2000" kern="100" dirty="0">
                        <a:effectLst/>
                        <a:latin typeface="Times New Roman" panose="02020603050405020304" pitchFamily="18" charset="0"/>
                        <a:ea typeface="標楷體" panose="03000509000000000000" pitchFamily="65" charset="-120"/>
                        <a:cs typeface="Times New Roman" panose="02020603050405020304" pitchFamily="18" charset="0"/>
                      </a:endParaRPr>
                    </a:p>
                  </a:txBody>
                  <a:tcPr marL="68580" marR="68580" marT="0" marB="0" anchor="ctr"/>
                </a:tc>
                <a:tc>
                  <a:txBody>
                    <a:bodyPr/>
                    <a:lstStyle/>
                    <a:p>
                      <a:pPr algn="l">
                        <a:lnSpc>
                          <a:spcPts val="1900"/>
                        </a:lnSpc>
                        <a:spcAft>
                          <a:spcPts val="0"/>
                        </a:spcAft>
                      </a:pPr>
                      <a:r>
                        <a:rPr lang="zh-TW" sz="2000" kern="100" dirty="0" smtClean="0">
                          <a:effectLst/>
                          <a:latin typeface="標楷體" panose="03000509000000000000" pitchFamily="65" charset="-120"/>
                          <a:ea typeface="標楷體" panose="03000509000000000000" pitchFamily="65" charset="-120"/>
                        </a:rPr>
                        <a:t>核定增班</a:t>
                      </a:r>
                      <a:r>
                        <a:rPr lang="zh-TW" altLang="en-US" sz="2000" kern="100" dirty="0" smtClean="0">
                          <a:effectLst/>
                          <a:latin typeface="標楷體" panose="03000509000000000000" pitchFamily="65" charset="-120"/>
                          <a:ea typeface="標楷體" panose="03000509000000000000" pitchFamily="65" charset="-120"/>
                        </a:rPr>
                        <a:t>工程</a:t>
                      </a:r>
                      <a:r>
                        <a:rPr lang="zh-TW" sz="2000" kern="100" dirty="0" smtClean="0">
                          <a:effectLst/>
                          <a:latin typeface="標楷體" panose="03000509000000000000" pitchFamily="65" charset="-120"/>
                          <a:ea typeface="標楷體" panose="03000509000000000000" pitchFamily="65" charset="-120"/>
                        </a:rPr>
                        <a:t>款及</a:t>
                      </a:r>
                      <a:r>
                        <a:rPr lang="zh-TW" altLang="en-US" sz="2000" kern="100" dirty="0" smtClean="0">
                          <a:effectLst/>
                          <a:latin typeface="標楷體" panose="03000509000000000000" pitchFamily="65" charset="-120"/>
                          <a:ea typeface="標楷體" panose="03000509000000000000" pitchFamily="65" charset="-120"/>
                        </a:rPr>
                        <a:t>設備</a:t>
                      </a:r>
                      <a:r>
                        <a:rPr lang="zh-TW" sz="2000" kern="100" dirty="0" smtClean="0">
                          <a:effectLst/>
                          <a:latin typeface="標楷體" panose="03000509000000000000" pitchFamily="65" charset="-120"/>
                          <a:ea typeface="標楷體" panose="03000509000000000000" pitchFamily="65" charset="-120"/>
                        </a:rPr>
                        <a:t>款</a:t>
                      </a:r>
                      <a:r>
                        <a:rPr lang="zh-TW" altLang="en-US" sz="2000" kern="100" dirty="0" smtClean="0">
                          <a:effectLst/>
                          <a:latin typeface="標楷體" panose="03000509000000000000" pitchFamily="65" charset="-120"/>
                          <a:ea typeface="標楷體" panose="03000509000000000000" pitchFamily="65" charset="-120"/>
                        </a:rPr>
                        <a:t>、撥付第</a:t>
                      </a:r>
                      <a:r>
                        <a:rPr lang="en-US" altLang="zh-TW" sz="2000" kern="100" dirty="0" smtClean="0">
                          <a:effectLst/>
                          <a:latin typeface="標楷體" panose="03000509000000000000" pitchFamily="65" charset="-120"/>
                          <a:ea typeface="標楷體" panose="03000509000000000000" pitchFamily="65" charset="-120"/>
                        </a:rPr>
                        <a:t>1</a:t>
                      </a:r>
                      <a:r>
                        <a:rPr lang="zh-TW" altLang="en-US" sz="2000" kern="100" dirty="0" smtClean="0">
                          <a:effectLst/>
                          <a:latin typeface="標楷體" panose="03000509000000000000" pitchFamily="65" charset="-120"/>
                          <a:ea typeface="標楷體" panose="03000509000000000000" pitchFamily="65" charset="-120"/>
                        </a:rPr>
                        <a:t>階段委託建築書部分費用</a:t>
                      </a:r>
                      <a:r>
                        <a:rPr lang="zh-TW" sz="2000" kern="100" dirty="0" smtClean="0">
                          <a:effectLst/>
                          <a:latin typeface="標楷體" panose="03000509000000000000" pitchFamily="65" charset="-120"/>
                          <a:ea typeface="標楷體" panose="03000509000000000000" pitchFamily="65" charset="-120"/>
                        </a:rPr>
                        <a:t>。</a:t>
                      </a:r>
                      <a:endParaRPr lang="zh-TW" sz="2000" kern="100" dirty="0">
                        <a:effectLst/>
                        <a:latin typeface="標楷體" panose="03000509000000000000" pitchFamily="65" charset="-120"/>
                        <a:ea typeface="標楷體" panose="03000509000000000000" pitchFamily="65" charset="-120"/>
                        <a:cs typeface="Times New Roman"/>
                      </a:endParaRPr>
                    </a:p>
                  </a:txBody>
                  <a:tcPr marL="68580" marR="68580" marT="0" marB="0" anchor="ctr"/>
                </a:tc>
              </a:tr>
              <a:tr h="1080120">
                <a:tc>
                  <a:txBody>
                    <a:bodyPr/>
                    <a:lstStyle/>
                    <a:p>
                      <a:pPr algn="l">
                        <a:lnSpc>
                          <a:spcPts val="1900"/>
                        </a:lnSpc>
                        <a:spcAft>
                          <a:spcPts val="0"/>
                        </a:spcAft>
                      </a:pPr>
                      <a:r>
                        <a:rPr lang="zh-TW" sz="2400" b="1" kern="100" dirty="0">
                          <a:effectLst/>
                          <a:latin typeface="Times New Roman" panose="02020603050405020304" pitchFamily="18" charset="0"/>
                          <a:ea typeface="標楷體" panose="03000509000000000000" pitchFamily="65" charset="-120"/>
                          <a:cs typeface="Times New Roman" panose="02020603050405020304" pitchFamily="18" charset="0"/>
                        </a:rPr>
                        <a:t>次年度</a:t>
                      </a:r>
                      <a:r>
                        <a:rPr lang="en-US" sz="2400" b="1" kern="100" dirty="0">
                          <a:effectLst/>
                          <a:latin typeface="Times New Roman" panose="02020603050405020304" pitchFamily="18" charset="0"/>
                          <a:ea typeface="標楷體" panose="03000509000000000000" pitchFamily="65" charset="-120"/>
                          <a:cs typeface="Times New Roman" panose="02020603050405020304" pitchFamily="18" charset="0"/>
                        </a:rPr>
                        <a:t>3-8</a:t>
                      </a:r>
                      <a:r>
                        <a:rPr lang="zh-TW" sz="2400" b="1" kern="100" dirty="0">
                          <a:effectLst/>
                          <a:latin typeface="Times New Roman" panose="02020603050405020304" pitchFamily="18" charset="0"/>
                          <a:ea typeface="標楷體" panose="03000509000000000000" pitchFamily="65" charset="-120"/>
                          <a:cs typeface="Times New Roman" panose="02020603050405020304" pitchFamily="18" charset="0"/>
                        </a:rPr>
                        <a:t>月</a:t>
                      </a:r>
                    </a:p>
                  </a:txBody>
                  <a:tcPr marL="68580" marR="68580" marT="0" marB="0" anchor="ctr"/>
                </a:tc>
                <a:tc>
                  <a:txBody>
                    <a:bodyPr/>
                    <a:lstStyle/>
                    <a:p>
                      <a:pPr algn="l">
                        <a:lnSpc>
                          <a:spcPts val="1900"/>
                        </a:lnSpc>
                        <a:spcAft>
                          <a:spcPts val="0"/>
                        </a:spcAft>
                      </a:pPr>
                      <a:r>
                        <a:rPr lang="zh-TW" sz="2400" b="1" kern="100" dirty="0" smtClean="0">
                          <a:effectLst/>
                          <a:latin typeface="標楷體" panose="03000509000000000000" pitchFamily="65" charset="-120"/>
                          <a:ea typeface="標楷體" panose="03000509000000000000" pitchFamily="65" charset="-120"/>
                        </a:rPr>
                        <a:t>各</a:t>
                      </a:r>
                      <a:r>
                        <a:rPr lang="zh-TW" sz="2400" b="1" kern="100" dirty="0">
                          <a:effectLst/>
                          <a:latin typeface="標楷體" panose="03000509000000000000" pitchFamily="65" charset="-120"/>
                          <a:ea typeface="標楷體" panose="03000509000000000000" pitchFamily="65" charset="-120"/>
                        </a:rPr>
                        <a:t>校</a:t>
                      </a:r>
                      <a:r>
                        <a:rPr lang="zh-TW" sz="2400" b="1" kern="100" dirty="0" smtClean="0">
                          <a:effectLst/>
                          <a:latin typeface="標楷體" panose="03000509000000000000" pitchFamily="65" charset="-120"/>
                          <a:ea typeface="標楷體" panose="03000509000000000000" pitchFamily="65" charset="-120"/>
                        </a:rPr>
                        <a:t>辦理增</a:t>
                      </a:r>
                      <a:r>
                        <a:rPr lang="zh-TW" sz="2400" b="1" kern="100" dirty="0">
                          <a:effectLst/>
                          <a:latin typeface="標楷體" panose="03000509000000000000" pitchFamily="65" charset="-120"/>
                          <a:ea typeface="標楷體" panose="03000509000000000000" pitchFamily="65" charset="-120"/>
                        </a:rPr>
                        <a:t>設幼兒園環境設備改善工程</a:t>
                      </a:r>
                      <a:r>
                        <a:rPr lang="en-US" sz="2400" b="1" kern="100" dirty="0">
                          <a:effectLst/>
                          <a:latin typeface="標楷體" panose="03000509000000000000" pitchFamily="65" charset="-120"/>
                          <a:ea typeface="標楷體" panose="03000509000000000000" pitchFamily="65" charset="-120"/>
                        </a:rPr>
                        <a:t>(</a:t>
                      </a:r>
                      <a:r>
                        <a:rPr lang="zh-TW" sz="2400" b="1" kern="100" dirty="0">
                          <a:effectLst/>
                          <a:latin typeface="標楷體" panose="03000509000000000000" pitchFamily="65" charset="-120"/>
                          <a:ea typeface="標楷體" panose="03000509000000000000" pitchFamily="65" charset="-120"/>
                        </a:rPr>
                        <a:t>含</a:t>
                      </a:r>
                      <a:r>
                        <a:rPr lang="en-US" sz="2400" b="1" kern="100" dirty="0">
                          <a:effectLst/>
                          <a:latin typeface="標楷體" panose="03000509000000000000" pitchFamily="65" charset="-120"/>
                          <a:ea typeface="標楷體" panose="03000509000000000000" pitchFamily="65" charset="-120"/>
                          <a:sym typeface="Wingdings"/>
                        </a:rPr>
                        <a:t></a:t>
                      </a:r>
                      <a:r>
                        <a:rPr lang="zh-TW" sz="2400" b="1" kern="100" dirty="0">
                          <a:effectLst/>
                          <a:latin typeface="標楷體" panose="03000509000000000000" pitchFamily="65" charset="-120"/>
                          <a:ea typeface="標楷體" panose="03000509000000000000" pitchFamily="65" charset="-120"/>
                        </a:rPr>
                        <a:t>委託建築師規劃、設計及監造</a:t>
                      </a:r>
                      <a:r>
                        <a:rPr lang="en-US" sz="2400" b="1" kern="100" dirty="0">
                          <a:effectLst/>
                          <a:latin typeface="標楷體" panose="03000509000000000000" pitchFamily="65" charset="-120"/>
                          <a:ea typeface="標楷體" panose="03000509000000000000" pitchFamily="65" charset="-120"/>
                          <a:sym typeface="Wingdings"/>
                        </a:rPr>
                        <a:t></a:t>
                      </a:r>
                      <a:r>
                        <a:rPr lang="zh-TW" sz="2400" b="1" kern="100" dirty="0">
                          <a:effectLst/>
                          <a:latin typeface="標楷體" panose="03000509000000000000" pitchFamily="65" charset="-120"/>
                          <a:ea typeface="標楷體" panose="03000509000000000000" pitchFamily="65" charset="-120"/>
                        </a:rPr>
                        <a:t>工程發包</a:t>
                      </a:r>
                      <a:r>
                        <a:rPr lang="en-US" sz="2400" b="1" kern="100" dirty="0" smtClean="0">
                          <a:effectLst/>
                          <a:latin typeface="標楷體" panose="03000509000000000000" pitchFamily="65" charset="-120"/>
                          <a:ea typeface="標楷體" panose="03000509000000000000" pitchFamily="65" charset="-120"/>
                        </a:rPr>
                        <a:t>)</a:t>
                      </a:r>
                      <a:r>
                        <a:rPr lang="zh-TW" altLang="en-US" sz="2400" b="1" kern="100" dirty="0" smtClean="0">
                          <a:effectLst/>
                          <a:latin typeface="標楷體" panose="03000509000000000000" pitchFamily="65" charset="-120"/>
                          <a:ea typeface="標楷體" panose="03000509000000000000" pitchFamily="65" charset="-120"/>
                        </a:rPr>
                        <a:t>、完工驗收事宜。</a:t>
                      </a:r>
                      <a:endParaRPr lang="zh-TW" sz="2400" b="1" kern="100" dirty="0">
                        <a:effectLst/>
                        <a:latin typeface="標楷體" panose="03000509000000000000" pitchFamily="65" charset="-120"/>
                        <a:ea typeface="標楷體" panose="03000509000000000000" pitchFamily="65" charset="-120"/>
                        <a:cs typeface="Times New Roman"/>
                      </a:endParaRPr>
                    </a:p>
                  </a:txBody>
                  <a:tcPr marL="68580" marR="68580" marT="0" marB="0" anchor="ctr"/>
                </a:tc>
              </a:tr>
              <a:tr h="753454">
                <a:tc>
                  <a:txBody>
                    <a:bodyPr/>
                    <a:lstStyle/>
                    <a:p>
                      <a:pPr algn="l">
                        <a:lnSpc>
                          <a:spcPts val="1900"/>
                        </a:lnSpc>
                        <a:spcAft>
                          <a:spcPts val="0"/>
                        </a:spcAft>
                      </a:pPr>
                      <a:r>
                        <a:rPr lang="zh-TW" sz="2400" b="1" kern="100" dirty="0">
                          <a:effectLst/>
                          <a:latin typeface="Times New Roman" panose="02020603050405020304" pitchFamily="18" charset="0"/>
                          <a:ea typeface="標楷體" panose="03000509000000000000" pitchFamily="65" charset="-120"/>
                          <a:cs typeface="Times New Roman" panose="02020603050405020304" pitchFamily="18" charset="0"/>
                        </a:rPr>
                        <a:t>次年度</a:t>
                      </a:r>
                      <a:r>
                        <a:rPr lang="en-US" sz="2400" b="1" kern="100" dirty="0">
                          <a:effectLst/>
                          <a:latin typeface="Times New Roman" panose="02020603050405020304" pitchFamily="18" charset="0"/>
                          <a:ea typeface="標楷體" panose="03000509000000000000" pitchFamily="65" charset="-120"/>
                          <a:cs typeface="Times New Roman" panose="02020603050405020304" pitchFamily="18" charset="0"/>
                        </a:rPr>
                        <a:t>8</a:t>
                      </a:r>
                      <a:r>
                        <a:rPr lang="zh-TW" sz="2400" b="1" kern="100" dirty="0">
                          <a:effectLst/>
                          <a:latin typeface="Times New Roman" panose="02020603050405020304" pitchFamily="18" charset="0"/>
                          <a:ea typeface="標楷體" panose="03000509000000000000" pitchFamily="65" charset="-120"/>
                          <a:cs typeface="Times New Roman" panose="02020603050405020304" pitchFamily="18" charset="0"/>
                        </a:rPr>
                        <a:t>月</a:t>
                      </a:r>
                    </a:p>
                  </a:txBody>
                  <a:tcPr marL="68580" marR="68580" marT="0" marB="0" anchor="ctr"/>
                </a:tc>
                <a:tc>
                  <a:txBody>
                    <a:bodyPr/>
                    <a:lstStyle/>
                    <a:p>
                      <a:pPr algn="l">
                        <a:lnSpc>
                          <a:spcPts val="1900"/>
                        </a:lnSpc>
                        <a:spcAft>
                          <a:spcPts val="0"/>
                        </a:spcAft>
                      </a:pPr>
                      <a:r>
                        <a:rPr lang="zh-TW" sz="2400" b="1" kern="100" dirty="0">
                          <a:effectLst/>
                          <a:latin typeface="標楷體" panose="03000509000000000000" pitchFamily="65" charset="-120"/>
                          <a:ea typeface="標楷體" panose="03000509000000000000" pitchFamily="65" charset="-120"/>
                        </a:rPr>
                        <a:t>如未於開學前完工，應研擬幼生安置計畫。</a:t>
                      </a:r>
                      <a:endParaRPr lang="zh-TW" sz="2400" b="1" kern="100" dirty="0">
                        <a:effectLst/>
                        <a:latin typeface="標楷體" panose="03000509000000000000" pitchFamily="65" charset="-120"/>
                        <a:ea typeface="標楷體" panose="03000509000000000000" pitchFamily="65" charset="-120"/>
                        <a:cs typeface="Times New Roman"/>
                      </a:endParaRPr>
                    </a:p>
                  </a:txBody>
                  <a:tcPr marL="68580" marR="68580" marT="0" marB="0" anchor="ctr"/>
                </a:tc>
              </a:tr>
            </a:tbl>
          </a:graphicData>
        </a:graphic>
      </p:graphicFrame>
    </p:spTree>
    <p:extLst>
      <p:ext uri="{BB962C8B-B14F-4D97-AF65-F5344CB8AC3E}">
        <p14:creationId xmlns:p14="http://schemas.microsoft.com/office/powerpoint/2010/main" val="3679559384"/>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6" name="內容版面配置區 5"/>
          <p:cNvGraphicFramePr>
            <a:graphicFrameLocks noGrp="1"/>
          </p:cNvGraphicFramePr>
          <p:nvPr>
            <p:ph sz="half" idx="1"/>
            <p:extLst>
              <p:ext uri="{D42A27DB-BD31-4B8C-83A1-F6EECF244321}">
                <p14:modId xmlns:p14="http://schemas.microsoft.com/office/powerpoint/2010/main" val="3638053311"/>
              </p:ext>
            </p:extLst>
          </p:nvPr>
        </p:nvGraphicFramePr>
        <p:xfrm>
          <a:off x="1024038" y="1124741"/>
          <a:ext cx="3384376" cy="5040562"/>
        </p:xfrm>
        <a:graphic>
          <a:graphicData uri="http://schemas.openxmlformats.org/drawingml/2006/table">
            <a:tbl>
              <a:tblPr>
                <a:tableStyleId>{B301B821-A1FF-4177-AEE7-76D212191A09}</a:tableStyleId>
              </a:tblPr>
              <a:tblGrid>
                <a:gridCol w="911055"/>
                <a:gridCol w="803806"/>
                <a:gridCol w="737874"/>
                <a:gridCol w="931641"/>
              </a:tblGrid>
              <a:tr h="282122">
                <a:tc rowSpan="2">
                  <a:txBody>
                    <a:bodyPr/>
                    <a:lstStyle/>
                    <a:p>
                      <a:pPr algn="ctr" fontAlgn="ctr"/>
                      <a:r>
                        <a:rPr lang="zh-TW" altLang="en-US" sz="1400" u="none" strike="noStrike" dirty="0">
                          <a:effectLst/>
                          <a:latin typeface="Times New Roman" panose="02020603050405020304" pitchFamily="18" charset="0"/>
                          <a:ea typeface="標楷體" panose="03000509000000000000" pitchFamily="65" charset="-120"/>
                          <a:cs typeface="Times New Roman" panose="02020603050405020304" pitchFamily="18" charset="0"/>
                        </a:rPr>
                        <a:t>區別</a:t>
                      </a:r>
                      <a:endParaRPr lang="zh-TW" altLang="en-US" sz="1400" b="0" i="0" u="none" strike="noStrike" dirty="0">
                        <a:solidFill>
                          <a:srgbClr val="000000"/>
                        </a:solidFill>
                        <a:effectLst/>
                        <a:latin typeface="Times New Roman" panose="02020603050405020304" pitchFamily="18" charset="0"/>
                        <a:ea typeface="標楷體" panose="03000509000000000000" pitchFamily="65" charset="-120"/>
                        <a:cs typeface="Times New Roman" panose="02020603050405020304" pitchFamily="18" charset="0"/>
                      </a:endParaRPr>
                    </a:p>
                  </a:txBody>
                  <a:tcPr marL="9383" marR="9383" marT="9383" marB="0" anchor="ctr"/>
                </a:tc>
                <a:tc gridSpan="3">
                  <a:txBody>
                    <a:bodyPr/>
                    <a:lstStyle/>
                    <a:p>
                      <a:pPr algn="ctr" fontAlgn="ctr"/>
                      <a:r>
                        <a:rPr lang="zh-TW" altLang="en-US" sz="1400" u="none" strike="noStrike" dirty="0">
                          <a:effectLst/>
                          <a:latin typeface="Times New Roman" panose="02020603050405020304" pitchFamily="18" charset="0"/>
                          <a:ea typeface="標楷體" panose="03000509000000000000" pitchFamily="65" charset="-120"/>
                          <a:cs typeface="Times New Roman" panose="02020603050405020304" pitchFamily="18" charset="0"/>
                        </a:rPr>
                        <a:t>一般入園</a:t>
                      </a:r>
                      <a:endParaRPr lang="zh-TW" altLang="en-US" sz="1400" b="0" i="0" u="none" strike="noStrike" dirty="0">
                        <a:solidFill>
                          <a:srgbClr val="000000"/>
                        </a:solidFill>
                        <a:effectLst/>
                        <a:latin typeface="Times New Roman" panose="02020603050405020304" pitchFamily="18" charset="0"/>
                        <a:ea typeface="標楷體" panose="03000509000000000000" pitchFamily="65" charset="-120"/>
                        <a:cs typeface="Times New Roman" panose="02020603050405020304" pitchFamily="18" charset="0"/>
                      </a:endParaRPr>
                    </a:p>
                  </a:txBody>
                  <a:tcPr marL="9383" marR="9383" marT="9383" marB="0" anchor="ctr"/>
                </a:tc>
                <a:tc hMerge="1">
                  <a:txBody>
                    <a:bodyPr/>
                    <a:lstStyle/>
                    <a:p>
                      <a:endParaRPr lang="zh-TW" altLang="en-US"/>
                    </a:p>
                  </a:txBody>
                  <a:tcPr/>
                </a:tc>
                <a:tc hMerge="1">
                  <a:txBody>
                    <a:bodyPr/>
                    <a:lstStyle/>
                    <a:p>
                      <a:endParaRPr lang="zh-TW" altLang="en-US"/>
                    </a:p>
                  </a:txBody>
                  <a:tcPr/>
                </a:tc>
              </a:tr>
              <a:tr h="244505">
                <a:tc vMerge="1">
                  <a:txBody>
                    <a:bodyPr/>
                    <a:lstStyle/>
                    <a:p>
                      <a:endParaRPr lang="zh-TW" altLang="en-US"/>
                    </a:p>
                  </a:txBody>
                  <a:tcPr/>
                </a:tc>
                <a:tc>
                  <a:txBody>
                    <a:bodyPr/>
                    <a:lstStyle/>
                    <a:p>
                      <a:pPr algn="ctr" fontAlgn="ctr"/>
                      <a:r>
                        <a:rPr lang="zh-TW" altLang="en-US" sz="1400" u="none" strike="noStrike" dirty="0">
                          <a:effectLst/>
                          <a:latin typeface="Times New Roman" panose="02020603050405020304" pitchFamily="18" charset="0"/>
                          <a:ea typeface="標楷體" panose="03000509000000000000" pitchFamily="65" charset="-120"/>
                          <a:cs typeface="Times New Roman" panose="02020603050405020304" pitchFamily="18" charset="0"/>
                        </a:rPr>
                        <a:t>登記數</a:t>
                      </a:r>
                      <a:endParaRPr lang="zh-TW" altLang="en-US" sz="1400" b="0" i="0" u="none" strike="noStrike" dirty="0">
                        <a:solidFill>
                          <a:srgbClr val="000000"/>
                        </a:solidFill>
                        <a:effectLst/>
                        <a:latin typeface="Times New Roman" panose="02020603050405020304" pitchFamily="18" charset="0"/>
                        <a:ea typeface="標楷體" panose="03000509000000000000" pitchFamily="65" charset="-120"/>
                        <a:cs typeface="Times New Roman" panose="02020603050405020304" pitchFamily="18" charset="0"/>
                      </a:endParaRPr>
                    </a:p>
                  </a:txBody>
                  <a:tcPr marL="9383" marR="9383" marT="9383" marB="0" anchor="ctr"/>
                </a:tc>
                <a:tc>
                  <a:txBody>
                    <a:bodyPr/>
                    <a:lstStyle/>
                    <a:p>
                      <a:pPr algn="ctr" fontAlgn="ctr"/>
                      <a:r>
                        <a:rPr lang="zh-TW" altLang="en-US" sz="1400" u="none" strike="noStrike" dirty="0">
                          <a:effectLst/>
                          <a:latin typeface="Times New Roman" panose="02020603050405020304" pitchFamily="18" charset="0"/>
                          <a:ea typeface="標楷體" panose="03000509000000000000" pitchFamily="65" charset="-120"/>
                          <a:cs typeface="Times New Roman" panose="02020603050405020304" pitchFamily="18" charset="0"/>
                        </a:rPr>
                        <a:t>正取數</a:t>
                      </a:r>
                      <a:endParaRPr lang="zh-TW" altLang="en-US" sz="1400" b="0" i="0" u="none" strike="noStrike" dirty="0">
                        <a:solidFill>
                          <a:srgbClr val="000000"/>
                        </a:solidFill>
                        <a:effectLst/>
                        <a:latin typeface="Times New Roman" panose="02020603050405020304" pitchFamily="18" charset="0"/>
                        <a:ea typeface="標楷體" panose="03000509000000000000" pitchFamily="65" charset="-120"/>
                        <a:cs typeface="Times New Roman" panose="02020603050405020304" pitchFamily="18" charset="0"/>
                      </a:endParaRPr>
                    </a:p>
                  </a:txBody>
                  <a:tcPr marL="9383" marR="9383" marT="9383" marB="0" anchor="ctr"/>
                </a:tc>
                <a:tc>
                  <a:txBody>
                    <a:bodyPr/>
                    <a:lstStyle/>
                    <a:p>
                      <a:pPr algn="ctr" fontAlgn="ctr"/>
                      <a:r>
                        <a:rPr lang="zh-TW" altLang="en-US" sz="1400" u="none" strike="noStrike" dirty="0">
                          <a:effectLst/>
                          <a:latin typeface="Times New Roman" panose="02020603050405020304" pitchFamily="18" charset="0"/>
                          <a:ea typeface="標楷體" panose="03000509000000000000" pitchFamily="65" charset="-120"/>
                          <a:cs typeface="Times New Roman" panose="02020603050405020304" pitchFamily="18" charset="0"/>
                        </a:rPr>
                        <a:t>錄取率</a:t>
                      </a:r>
                      <a:endParaRPr lang="zh-TW" altLang="en-US" sz="1400" b="0" i="0" u="none" strike="noStrike" dirty="0">
                        <a:solidFill>
                          <a:srgbClr val="000000"/>
                        </a:solidFill>
                        <a:effectLst/>
                        <a:latin typeface="Times New Roman" panose="02020603050405020304" pitchFamily="18" charset="0"/>
                        <a:ea typeface="標楷體" panose="03000509000000000000" pitchFamily="65" charset="-120"/>
                        <a:cs typeface="Times New Roman" panose="02020603050405020304" pitchFamily="18" charset="0"/>
                      </a:endParaRPr>
                    </a:p>
                  </a:txBody>
                  <a:tcPr marL="9383" marR="9383" marT="9383" marB="0" anchor="ctr"/>
                </a:tc>
              </a:tr>
              <a:tr h="300929">
                <a:tc>
                  <a:txBody>
                    <a:bodyPr/>
                    <a:lstStyle/>
                    <a:p>
                      <a:pPr algn="ctr" fontAlgn="ctr"/>
                      <a:r>
                        <a:rPr lang="zh-TW" altLang="en-US" sz="1400" u="none" strike="noStrike" dirty="0">
                          <a:solidFill>
                            <a:srgbClr val="FF0000"/>
                          </a:solidFill>
                          <a:effectLst/>
                          <a:latin typeface="Times New Roman" panose="02020603050405020304" pitchFamily="18" charset="0"/>
                          <a:ea typeface="標楷體" panose="03000509000000000000" pitchFamily="65" charset="-120"/>
                          <a:cs typeface="Times New Roman" panose="02020603050405020304" pitchFamily="18" charset="0"/>
                        </a:rPr>
                        <a:t>蘆洲區</a:t>
                      </a:r>
                      <a:endParaRPr lang="zh-TW" altLang="en-US" sz="1400" b="0" i="0" u="none" strike="noStrike" dirty="0">
                        <a:solidFill>
                          <a:srgbClr val="FF0000"/>
                        </a:solidFill>
                        <a:effectLst/>
                        <a:latin typeface="Times New Roman" panose="02020603050405020304" pitchFamily="18" charset="0"/>
                        <a:ea typeface="標楷體" panose="03000509000000000000" pitchFamily="65" charset="-120"/>
                        <a:cs typeface="Times New Roman" panose="02020603050405020304" pitchFamily="18" charset="0"/>
                      </a:endParaRPr>
                    </a:p>
                  </a:txBody>
                  <a:tcPr marL="9383" marR="9383" marT="9383" marB="0" anchor="ctr"/>
                </a:tc>
                <a:tc>
                  <a:txBody>
                    <a:bodyPr/>
                    <a:lstStyle/>
                    <a:p>
                      <a:pPr algn="ctr" fontAlgn="ctr"/>
                      <a:r>
                        <a:rPr lang="zh-TW" altLang="en-US" sz="1400" u="none" strike="noStrike" dirty="0">
                          <a:effectLst/>
                          <a:latin typeface="Times New Roman" panose="02020603050405020304" pitchFamily="18" charset="0"/>
                          <a:ea typeface="標楷體" panose="03000509000000000000" pitchFamily="65" charset="-120"/>
                          <a:cs typeface="Times New Roman" panose="02020603050405020304" pitchFamily="18" charset="0"/>
                        </a:rPr>
                        <a:t>    </a:t>
                      </a:r>
                      <a:r>
                        <a:rPr lang="en-US" altLang="zh-TW" sz="1400" u="none" strike="noStrike" dirty="0">
                          <a:effectLst/>
                          <a:latin typeface="Times New Roman" panose="02020603050405020304" pitchFamily="18" charset="0"/>
                          <a:ea typeface="標楷體" panose="03000509000000000000" pitchFamily="65" charset="-120"/>
                          <a:cs typeface="Times New Roman" panose="02020603050405020304" pitchFamily="18" charset="0"/>
                        </a:rPr>
                        <a:t>764 </a:t>
                      </a:r>
                      <a:endParaRPr lang="en-US" altLang="zh-TW" sz="1400" b="0" i="0" u="none" strike="noStrike" dirty="0">
                        <a:solidFill>
                          <a:srgbClr val="000000"/>
                        </a:solidFill>
                        <a:effectLst/>
                        <a:latin typeface="Times New Roman" panose="02020603050405020304" pitchFamily="18" charset="0"/>
                        <a:ea typeface="標楷體" panose="03000509000000000000" pitchFamily="65" charset="-120"/>
                        <a:cs typeface="Times New Roman" panose="02020603050405020304" pitchFamily="18" charset="0"/>
                      </a:endParaRPr>
                    </a:p>
                  </a:txBody>
                  <a:tcPr marL="9383" marR="9383" marT="9383" marB="0" anchor="ctr"/>
                </a:tc>
                <a:tc>
                  <a:txBody>
                    <a:bodyPr/>
                    <a:lstStyle/>
                    <a:p>
                      <a:pPr algn="ctr" fontAlgn="ctr"/>
                      <a:r>
                        <a:rPr lang="zh-TW" altLang="en-US" sz="1400" u="none" strike="noStrike" dirty="0">
                          <a:effectLst/>
                          <a:latin typeface="Times New Roman" panose="02020603050405020304" pitchFamily="18" charset="0"/>
                          <a:ea typeface="標楷體" panose="03000509000000000000" pitchFamily="65" charset="-120"/>
                          <a:cs typeface="Times New Roman" panose="02020603050405020304" pitchFamily="18" charset="0"/>
                        </a:rPr>
                        <a:t>   </a:t>
                      </a:r>
                      <a:r>
                        <a:rPr lang="en-US" altLang="zh-TW" sz="1400" u="none" strike="noStrike" dirty="0">
                          <a:effectLst/>
                          <a:latin typeface="Times New Roman" panose="02020603050405020304" pitchFamily="18" charset="0"/>
                          <a:ea typeface="標楷體" panose="03000509000000000000" pitchFamily="65" charset="-120"/>
                          <a:cs typeface="Times New Roman" panose="02020603050405020304" pitchFamily="18" charset="0"/>
                        </a:rPr>
                        <a:t>200 </a:t>
                      </a:r>
                      <a:endParaRPr lang="en-US" altLang="zh-TW" sz="1400" b="0" i="0" u="none" strike="noStrike" dirty="0">
                        <a:solidFill>
                          <a:srgbClr val="000000"/>
                        </a:solidFill>
                        <a:effectLst/>
                        <a:latin typeface="Times New Roman" panose="02020603050405020304" pitchFamily="18" charset="0"/>
                        <a:ea typeface="標楷體" panose="03000509000000000000" pitchFamily="65" charset="-120"/>
                        <a:cs typeface="Times New Roman" panose="02020603050405020304" pitchFamily="18" charset="0"/>
                      </a:endParaRPr>
                    </a:p>
                  </a:txBody>
                  <a:tcPr marL="9383" marR="9383" marT="9383" marB="0" anchor="ctr"/>
                </a:tc>
                <a:tc>
                  <a:txBody>
                    <a:bodyPr/>
                    <a:lstStyle/>
                    <a:p>
                      <a:pPr algn="ctr" fontAlgn="ctr"/>
                      <a:r>
                        <a:rPr lang="en-US" altLang="zh-TW" sz="1400" u="none" strike="noStrike" dirty="0">
                          <a:solidFill>
                            <a:srgbClr val="FF0000"/>
                          </a:solidFill>
                          <a:effectLst/>
                          <a:latin typeface="Times New Roman" panose="02020603050405020304" pitchFamily="18" charset="0"/>
                          <a:ea typeface="標楷體" panose="03000509000000000000" pitchFamily="65" charset="-120"/>
                          <a:cs typeface="Times New Roman" panose="02020603050405020304" pitchFamily="18" charset="0"/>
                        </a:rPr>
                        <a:t>26.18%</a:t>
                      </a:r>
                      <a:endParaRPr lang="en-US" altLang="zh-TW" sz="1400" b="0" i="0" u="none" strike="noStrike" dirty="0">
                        <a:solidFill>
                          <a:srgbClr val="FF0000"/>
                        </a:solidFill>
                        <a:effectLst/>
                        <a:latin typeface="Times New Roman" panose="02020603050405020304" pitchFamily="18" charset="0"/>
                        <a:ea typeface="標楷體" panose="03000509000000000000" pitchFamily="65" charset="-120"/>
                        <a:cs typeface="Times New Roman" panose="02020603050405020304" pitchFamily="18" charset="0"/>
                      </a:endParaRPr>
                    </a:p>
                  </a:txBody>
                  <a:tcPr marL="9383" marR="9383" marT="9383" marB="0" anchor="ctr"/>
                </a:tc>
              </a:tr>
              <a:tr h="300929">
                <a:tc>
                  <a:txBody>
                    <a:bodyPr/>
                    <a:lstStyle/>
                    <a:p>
                      <a:pPr algn="ctr" fontAlgn="ctr"/>
                      <a:r>
                        <a:rPr lang="zh-TW" altLang="en-US" sz="1400" u="none" strike="noStrike" dirty="0">
                          <a:solidFill>
                            <a:srgbClr val="FF0000"/>
                          </a:solidFill>
                          <a:effectLst/>
                          <a:latin typeface="Times New Roman" panose="02020603050405020304" pitchFamily="18" charset="0"/>
                          <a:ea typeface="標楷體" panose="03000509000000000000" pitchFamily="65" charset="-120"/>
                          <a:cs typeface="Times New Roman" panose="02020603050405020304" pitchFamily="18" charset="0"/>
                        </a:rPr>
                        <a:t>新莊區</a:t>
                      </a:r>
                      <a:endParaRPr lang="zh-TW" altLang="en-US" sz="1400" b="0" i="0" u="none" strike="noStrike" dirty="0">
                        <a:solidFill>
                          <a:srgbClr val="FF0000"/>
                        </a:solidFill>
                        <a:effectLst/>
                        <a:latin typeface="Times New Roman" panose="02020603050405020304" pitchFamily="18" charset="0"/>
                        <a:ea typeface="標楷體" panose="03000509000000000000" pitchFamily="65" charset="-120"/>
                        <a:cs typeface="Times New Roman" panose="02020603050405020304" pitchFamily="18" charset="0"/>
                      </a:endParaRPr>
                    </a:p>
                  </a:txBody>
                  <a:tcPr marL="9383" marR="9383" marT="9383" marB="0" anchor="ctr"/>
                </a:tc>
                <a:tc>
                  <a:txBody>
                    <a:bodyPr/>
                    <a:lstStyle/>
                    <a:p>
                      <a:pPr algn="ctr" fontAlgn="ctr"/>
                      <a:r>
                        <a:rPr lang="zh-TW" altLang="en-US" sz="1400" u="none" strike="noStrike" dirty="0">
                          <a:effectLst/>
                          <a:latin typeface="Times New Roman" panose="02020603050405020304" pitchFamily="18" charset="0"/>
                          <a:ea typeface="標楷體" panose="03000509000000000000" pitchFamily="65" charset="-120"/>
                          <a:cs typeface="Times New Roman" panose="02020603050405020304" pitchFamily="18" charset="0"/>
                        </a:rPr>
                        <a:t>  </a:t>
                      </a:r>
                      <a:r>
                        <a:rPr lang="en-US" altLang="zh-TW" sz="1400" u="none" strike="noStrike" dirty="0">
                          <a:effectLst/>
                          <a:latin typeface="Times New Roman" panose="02020603050405020304" pitchFamily="18" charset="0"/>
                          <a:ea typeface="標楷體" panose="03000509000000000000" pitchFamily="65" charset="-120"/>
                          <a:cs typeface="Times New Roman" panose="02020603050405020304" pitchFamily="18" charset="0"/>
                        </a:rPr>
                        <a:t>2,007 </a:t>
                      </a:r>
                      <a:endParaRPr lang="en-US" altLang="zh-TW" sz="1400" b="0" i="0" u="none" strike="noStrike" dirty="0">
                        <a:solidFill>
                          <a:srgbClr val="000000"/>
                        </a:solidFill>
                        <a:effectLst/>
                        <a:latin typeface="Times New Roman" panose="02020603050405020304" pitchFamily="18" charset="0"/>
                        <a:ea typeface="標楷體" panose="03000509000000000000" pitchFamily="65" charset="-120"/>
                        <a:cs typeface="Times New Roman" panose="02020603050405020304" pitchFamily="18" charset="0"/>
                      </a:endParaRPr>
                    </a:p>
                  </a:txBody>
                  <a:tcPr marL="9383" marR="9383" marT="9383" marB="0" anchor="ctr"/>
                </a:tc>
                <a:tc>
                  <a:txBody>
                    <a:bodyPr/>
                    <a:lstStyle/>
                    <a:p>
                      <a:pPr algn="ctr" fontAlgn="ctr"/>
                      <a:r>
                        <a:rPr lang="zh-TW" altLang="en-US" sz="1400" u="none" strike="noStrike" dirty="0">
                          <a:effectLst/>
                          <a:latin typeface="Times New Roman" panose="02020603050405020304" pitchFamily="18" charset="0"/>
                          <a:ea typeface="標楷體" panose="03000509000000000000" pitchFamily="65" charset="-120"/>
                          <a:cs typeface="Times New Roman" panose="02020603050405020304" pitchFamily="18" charset="0"/>
                        </a:rPr>
                        <a:t>   </a:t>
                      </a:r>
                      <a:r>
                        <a:rPr lang="en-US" altLang="zh-TW" sz="1400" u="none" strike="noStrike" dirty="0">
                          <a:effectLst/>
                          <a:latin typeface="Times New Roman" panose="02020603050405020304" pitchFamily="18" charset="0"/>
                          <a:ea typeface="標楷體" panose="03000509000000000000" pitchFamily="65" charset="-120"/>
                          <a:cs typeface="Times New Roman" panose="02020603050405020304" pitchFamily="18" charset="0"/>
                        </a:rPr>
                        <a:t>599 </a:t>
                      </a:r>
                      <a:endParaRPr lang="en-US" altLang="zh-TW" sz="1400" b="0" i="0" u="none" strike="noStrike" dirty="0">
                        <a:solidFill>
                          <a:srgbClr val="000000"/>
                        </a:solidFill>
                        <a:effectLst/>
                        <a:latin typeface="Times New Roman" panose="02020603050405020304" pitchFamily="18" charset="0"/>
                        <a:ea typeface="標楷體" panose="03000509000000000000" pitchFamily="65" charset="-120"/>
                        <a:cs typeface="Times New Roman" panose="02020603050405020304" pitchFamily="18" charset="0"/>
                      </a:endParaRPr>
                    </a:p>
                  </a:txBody>
                  <a:tcPr marL="9383" marR="9383" marT="9383" marB="0" anchor="ctr"/>
                </a:tc>
                <a:tc>
                  <a:txBody>
                    <a:bodyPr/>
                    <a:lstStyle/>
                    <a:p>
                      <a:pPr algn="ctr" fontAlgn="ctr"/>
                      <a:r>
                        <a:rPr lang="en-US" altLang="zh-TW" sz="1400" u="none" strike="noStrike" dirty="0">
                          <a:solidFill>
                            <a:srgbClr val="FF0000"/>
                          </a:solidFill>
                          <a:effectLst/>
                          <a:latin typeface="Times New Roman" panose="02020603050405020304" pitchFamily="18" charset="0"/>
                          <a:ea typeface="標楷體" panose="03000509000000000000" pitchFamily="65" charset="-120"/>
                          <a:cs typeface="Times New Roman" panose="02020603050405020304" pitchFamily="18" charset="0"/>
                        </a:rPr>
                        <a:t>29.85%</a:t>
                      </a:r>
                      <a:endParaRPr lang="en-US" altLang="zh-TW" sz="1400" b="0" i="0" u="none" strike="noStrike" dirty="0">
                        <a:solidFill>
                          <a:srgbClr val="FF0000"/>
                        </a:solidFill>
                        <a:effectLst/>
                        <a:latin typeface="Times New Roman" panose="02020603050405020304" pitchFamily="18" charset="0"/>
                        <a:ea typeface="標楷體" panose="03000509000000000000" pitchFamily="65" charset="-120"/>
                        <a:cs typeface="Times New Roman" panose="02020603050405020304" pitchFamily="18" charset="0"/>
                      </a:endParaRPr>
                    </a:p>
                  </a:txBody>
                  <a:tcPr marL="9383" marR="9383" marT="9383" marB="0" anchor="ctr"/>
                </a:tc>
              </a:tr>
              <a:tr h="300929">
                <a:tc>
                  <a:txBody>
                    <a:bodyPr/>
                    <a:lstStyle/>
                    <a:p>
                      <a:pPr algn="ctr" fontAlgn="ctr"/>
                      <a:r>
                        <a:rPr lang="zh-TW" altLang="en-US" sz="1400" u="none" strike="noStrike" dirty="0">
                          <a:solidFill>
                            <a:srgbClr val="FF0000"/>
                          </a:solidFill>
                          <a:effectLst/>
                          <a:latin typeface="Times New Roman" panose="02020603050405020304" pitchFamily="18" charset="0"/>
                          <a:ea typeface="標楷體" panose="03000509000000000000" pitchFamily="65" charset="-120"/>
                          <a:cs typeface="Times New Roman" panose="02020603050405020304" pitchFamily="18" charset="0"/>
                        </a:rPr>
                        <a:t>三重區</a:t>
                      </a:r>
                      <a:endParaRPr lang="zh-TW" altLang="en-US" sz="1400" b="0" i="0" u="none" strike="noStrike" dirty="0">
                        <a:solidFill>
                          <a:srgbClr val="FF0000"/>
                        </a:solidFill>
                        <a:effectLst/>
                        <a:latin typeface="Times New Roman" panose="02020603050405020304" pitchFamily="18" charset="0"/>
                        <a:ea typeface="標楷體" panose="03000509000000000000" pitchFamily="65" charset="-120"/>
                        <a:cs typeface="Times New Roman" panose="02020603050405020304" pitchFamily="18" charset="0"/>
                      </a:endParaRPr>
                    </a:p>
                  </a:txBody>
                  <a:tcPr marL="9383" marR="9383" marT="9383" marB="0" anchor="ctr"/>
                </a:tc>
                <a:tc>
                  <a:txBody>
                    <a:bodyPr/>
                    <a:lstStyle/>
                    <a:p>
                      <a:pPr algn="ctr" fontAlgn="ctr"/>
                      <a:r>
                        <a:rPr lang="zh-TW" altLang="en-US" sz="1400" u="none" strike="noStrike" dirty="0">
                          <a:effectLst/>
                          <a:latin typeface="Times New Roman" panose="02020603050405020304" pitchFamily="18" charset="0"/>
                          <a:ea typeface="標楷體" panose="03000509000000000000" pitchFamily="65" charset="-120"/>
                          <a:cs typeface="Times New Roman" panose="02020603050405020304" pitchFamily="18" charset="0"/>
                        </a:rPr>
                        <a:t>  </a:t>
                      </a:r>
                      <a:r>
                        <a:rPr lang="en-US" altLang="zh-TW" sz="1400" u="none" strike="noStrike" dirty="0">
                          <a:effectLst/>
                          <a:latin typeface="Times New Roman" panose="02020603050405020304" pitchFamily="18" charset="0"/>
                          <a:ea typeface="標楷體" panose="03000509000000000000" pitchFamily="65" charset="-120"/>
                          <a:cs typeface="Times New Roman" panose="02020603050405020304" pitchFamily="18" charset="0"/>
                        </a:rPr>
                        <a:t>1,675 </a:t>
                      </a:r>
                      <a:endParaRPr lang="en-US" altLang="zh-TW" sz="1400" b="0" i="0" u="none" strike="noStrike" dirty="0">
                        <a:solidFill>
                          <a:srgbClr val="000000"/>
                        </a:solidFill>
                        <a:effectLst/>
                        <a:latin typeface="Times New Roman" panose="02020603050405020304" pitchFamily="18" charset="0"/>
                        <a:ea typeface="標楷體" panose="03000509000000000000" pitchFamily="65" charset="-120"/>
                        <a:cs typeface="Times New Roman" panose="02020603050405020304" pitchFamily="18" charset="0"/>
                      </a:endParaRPr>
                    </a:p>
                  </a:txBody>
                  <a:tcPr marL="9383" marR="9383" marT="9383" marB="0" anchor="ctr"/>
                </a:tc>
                <a:tc>
                  <a:txBody>
                    <a:bodyPr/>
                    <a:lstStyle/>
                    <a:p>
                      <a:pPr algn="ctr" fontAlgn="ctr"/>
                      <a:r>
                        <a:rPr lang="zh-TW" altLang="en-US" sz="1400" u="none" strike="noStrike" dirty="0">
                          <a:effectLst/>
                          <a:latin typeface="Times New Roman" panose="02020603050405020304" pitchFamily="18" charset="0"/>
                          <a:ea typeface="標楷體" panose="03000509000000000000" pitchFamily="65" charset="-120"/>
                          <a:cs typeface="Times New Roman" panose="02020603050405020304" pitchFamily="18" charset="0"/>
                        </a:rPr>
                        <a:t>   </a:t>
                      </a:r>
                      <a:r>
                        <a:rPr lang="en-US" altLang="zh-TW" sz="1400" u="none" strike="noStrike" dirty="0">
                          <a:effectLst/>
                          <a:latin typeface="Times New Roman" panose="02020603050405020304" pitchFamily="18" charset="0"/>
                          <a:ea typeface="標楷體" panose="03000509000000000000" pitchFamily="65" charset="-120"/>
                          <a:cs typeface="Times New Roman" panose="02020603050405020304" pitchFamily="18" charset="0"/>
                        </a:rPr>
                        <a:t>507 </a:t>
                      </a:r>
                      <a:endParaRPr lang="en-US" altLang="zh-TW" sz="1400" b="0" i="0" u="none" strike="noStrike" dirty="0">
                        <a:solidFill>
                          <a:srgbClr val="000000"/>
                        </a:solidFill>
                        <a:effectLst/>
                        <a:latin typeface="Times New Roman" panose="02020603050405020304" pitchFamily="18" charset="0"/>
                        <a:ea typeface="標楷體" panose="03000509000000000000" pitchFamily="65" charset="-120"/>
                        <a:cs typeface="Times New Roman" panose="02020603050405020304" pitchFamily="18" charset="0"/>
                      </a:endParaRPr>
                    </a:p>
                  </a:txBody>
                  <a:tcPr marL="9383" marR="9383" marT="9383" marB="0" anchor="ctr"/>
                </a:tc>
                <a:tc>
                  <a:txBody>
                    <a:bodyPr/>
                    <a:lstStyle/>
                    <a:p>
                      <a:pPr algn="ctr" fontAlgn="ctr"/>
                      <a:r>
                        <a:rPr lang="en-US" altLang="zh-TW" sz="1400" u="none" strike="noStrike" dirty="0">
                          <a:solidFill>
                            <a:srgbClr val="FF0000"/>
                          </a:solidFill>
                          <a:effectLst/>
                          <a:latin typeface="Times New Roman" panose="02020603050405020304" pitchFamily="18" charset="0"/>
                          <a:ea typeface="標楷體" panose="03000509000000000000" pitchFamily="65" charset="-120"/>
                          <a:cs typeface="Times New Roman" panose="02020603050405020304" pitchFamily="18" charset="0"/>
                        </a:rPr>
                        <a:t>30.27%</a:t>
                      </a:r>
                      <a:endParaRPr lang="en-US" altLang="zh-TW" sz="1400" b="0" i="0" u="none" strike="noStrike" dirty="0">
                        <a:solidFill>
                          <a:srgbClr val="FF0000"/>
                        </a:solidFill>
                        <a:effectLst/>
                        <a:latin typeface="Times New Roman" panose="02020603050405020304" pitchFamily="18" charset="0"/>
                        <a:ea typeface="標楷體" panose="03000509000000000000" pitchFamily="65" charset="-120"/>
                        <a:cs typeface="Times New Roman" panose="02020603050405020304" pitchFamily="18" charset="0"/>
                      </a:endParaRPr>
                    </a:p>
                  </a:txBody>
                  <a:tcPr marL="9383" marR="9383" marT="9383" marB="0" anchor="ctr"/>
                </a:tc>
              </a:tr>
              <a:tr h="300929">
                <a:tc>
                  <a:txBody>
                    <a:bodyPr/>
                    <a:lstStyle/>
                    <a:p>
                      <a:pPr algn="ctr" fontAlgn="ctr"/>
                      <a:r>
                        <a:rPr lang="zh-TW" altLang="en-US" sz="1400" u="none" strike="noStrike" dirty="0">
                          <a:solidFill>
                            <a:srgbClr val="FF0000"/>
                          </a:solidFill>
                          <a:effectLst/>
                          <a:latin typeface="Times New Roman" panose="02020603050405020304" pitchFamily="18" charset="0"/>
                          <a:ea typeface="標楷體" panose="03000509000000000000" pitchFamily="65" charset="-120"/>
                          <a:cs typeface="Times New Roman" panose="02020603050405020304" pitchFamily="18" charset="0"/>
                        </a:rPr>
                        <a:t>淡水區</a:t>
                      </a:r>
                      <a:endParaRPr lang="zh-TW" altLang="en-US" sz="1400" b="0" i="0" u="none" strike="noStrike" dirty="0">
                        <a:solidFill>
                          <a:srgbClr val="FF0000"/>
                        </a:solidFill>
                        <a:effectLst/>
                        <a:latin typeface="Times New Roman" panose="02020603050405020304" pitchFamily="18" charset="0"/>
                        <a:ea typeface="標楷體" panose="03000509000000000000" pitchFamily="65" charset="-120"/>
                        <a:cs typeface="Times New Roman" panose="02020603050405020304" pitchFamily="18" charset="0"/>
                      </a:endParaRPr>
                    </a:p>
                  </a:txBody>
                  <a:tcPr marL="9383" marR="9383" marT="9383" marB="0" anchor="ctr"/>
                </a:tc>
                <a:tc>
                  <a:txBody>
                    <a:bodyPr/>
                    <a:lstStyle/>
                    <a:p>
                      <a:pPr algn="ctr" fontAlgn="ctr"/>
                      <a:r>
                        <a:rPr lang="zh-TW" altLang="en-US" sz="1400" u="none" strike="noStrike">
                          <a:effectLst/>
                          <a:latin typeface="Times New Roman" panose="02020603050405020304" pitchFamily="18" charset="0"/>
                          <a:ea typeface="標楷體" panose="03000509000000000000" pitchFamily="65" charset="-120"/>
                          <a:cs typeface="Times New Roman" panose="02020603050405020304" pitchFamily="18" charset="0"/>
                        </a:rPr>
                        <a:t>    </a:t>
                      </a:r>
                      <a:r>
                        <a:rPr lang="en-US" altLang="zh-TW" sz="1400" u="none" strike="noStrike">
                          <a:effectLst/>
                          <a:latin typeface="Times New Roman" panose="02020603050405020304" pitchFamily="18" charset="0"/>
                          <a:ea typeface="標楷體" panose="03000509000000000000" pitchFamily="65" charset="-120"/>
                          <a:cs typeface="Times New Roman" panose="02020603050405020304" pitchFamily="18" charset="0"/>
                        </a:rPr>
                        <a:t>778 </a:t>
                      </a:r>
                      <a:endParaRPr lang="en-US" altLang="zh-TW" sz="1400" b="0" i="0" u="none" strike="noStrike">
                        <a:solidFill>
                          <a:srgbClr val="000000"/>
                        </a:solidFill>
                        <a:effectLst/>
                        <a:latin typeface="Times New Roman" panose="02020603050405020304" pitchFamily="18" charset="0"/>
                        <a:ea typeface="標楷體" panose="03000509000000000000" pitchFamily="65" charset="-120"/>
                        <a:cs typeface="Times New Roman" panose="02020603050405020304" pitchFamily="18" charset="0"/>
                      </a:endParaRPr>
                    </a:p>
                  </a:txBody>
                  <a:tcPr marL="9383" marR="9383" marT="9383" marB="0" anchor="ctr"/>
                </a:tc>
                <a:tc>
                  <a:txBody>
                    <a:bodyPr/>
                    <a:lstStyle/>
                    <a:p>
                      <a:pPr algn="ctr" fontAlgn="ctr"/>
                      <a:r>
                        <a:rPr lang="zh-TW" altLang="en-US" sz="1400" u="none" strike="noStrike" dirty="0">
                          <a:effectLst/>
                          <a:latin typeface="Times New Roman" panose="02020603050405020304" pitchFamily="18" charset="0"/>
                          <a:ea typeface="標楷體" panose="03000509000000000000" pitchFamily="65" charset="-120"/>
                          <a:cs typeface="Times New Roman" panose="02020603050405020304" pitchFamily="18" charset="0"/>
                        </a:rPr>
                        <a:t>   </a:t>
                      </a:r>
                      <a:r>
                        <a:rPr lang="en-US" altLang="zh-TW" sz="1400" u="none" strike="noStrike" dirty="0">
                          <a:effectLst/>
                          <a:latin typeface="Times New Roman" panose="02020603050405020304" pitchFamily="18" charset="0"/>
                          <a:ea typeface="標楷體" panose="03000509000000000000" pitchFamily="65" charset="-120"/>
                          <a:cs typeface="Times New Roman" panose="02020603050405020304" pitchFamily="18" charset="0"/>
                        </a:rPr>
                        <a:t>237 </a:t>
                      </a:r>
                      <a:endParaRPr lang="en-US" altLang="zh-TW" sz="1400" b="0" i="0" u="none" strike="noStrike" dirty="0">
                        <a:solidFill>
                          <a:srgbClr val="000000"/>
                        </a:solidFill>
                        <a:effectLst/>
                        <a:latin typeface="Times New Roman" panose="02020603050405020304" pitchFamily="18" charset="0"/>
                        <a:ea typeface="標楷體" panose="03000509000000000000" pitchFamily="65" charset="-120"/>
                        <a:cs typeface="Times New Roman" panose="02020603050405020304" pitchFamily="18" charset="0"/>
                      </a:endParaRPr>
                    </a:p>
                  </a:txBody>
                  <a:tcPr marL="9383" marR="9383" marT="9383" marB="0" anchor="ctr"/>
                </a:tc>
                <a:tc>
                  <a:txBody>
                    <a:bodyPr/>
                    <a:lstStyle/>
                    <a:p>
                      <a:pPr algn="ctr" fontAlgn="ctr"/>
                      <a:r>
                        <a:rPr lang="en-US" altLang="zh-TW" sz="1400" u="none" strike="noStrike" dirty="0">
                          <a:solidFill>
                            <a:srgbClr val="FF0000"/>
                          </a:solidFill>
                          <a:effectLst/>
                          <a:latin typeface="Times New Roman" panose="02020603050405020304" pitchFamily="18" charset="0"/>
                          <a:ea typeface="標楷體" panose="03000509000000000000" pitchFamily="65" charset="-120"/>
                          <a:cs typeface="Times New Roman" panose="02020603050405020304" pitchFamily="18" charset="0"/>
                        </a:rPr>
                        <a:t>30.46%</a:t>
                      </a:r>
                      <a:endParaRPr lang="en-US" altLang="zh-TW" sz="1400" b="0" i="0" u="none" strike="noStrike" dirty="0">
                        <a:solidFill>
                          <a:srgbClr val="FF0000"/>
                        </a:solidFill>
                        <a:effectLst/>
                        <a:latin typeface="Times New Roman" panose="02020603050405020304" pitchFamily="18" charset="0"/>
                        <a:ea typeface="標楷體" panose="03000509000000000000" pitchFamily="65" charset="-120"/>
                        <a:cs typeface="Times New Roman" panose="02020603050405020304" pitchFamily="18" charset="0"/>
                      </a:endParaRPr>
                    </a:p>
                  </a:txBody>
                  <a:tcPr marL="9383" marR="9383" marT="9383" marB="0" anchor="ctr"/>
                </a:tc>
              </a:tr>
              <a:tr h="300929">
                <a:tc>
                  <a:txBody>
                    <a:bodyPr/>
                    <a:lstStyle/>
                    <a:p>
                      <a:pPr algn="ctr" fontAlgn="ctr"/>
                      <a:r>
                        <a:rPr lang="zh-TW" altLang="en-US" sz="1400" u="none" strike="noStrike" dirty="0">
                          <a:solidFill>
                            <a:srgbClr val="FF0000"/>
                          </a:solidFill>
                          <a:effectLst/>
                          <a:latin typeface="Times New Roman" panose="02020603050405020304" pitchFamily="18" charset="0"/>
                          <a:ea typeface="標楷體" panose="03000509000000000000" pitchFamily="65" charset="-120"/>
                          <a:cs typeface="Times New Roman" panose="02020603050405020304" pitchFamily="18" charset="0"/>
                        </a:rPr>
                        <a:t>土城區</a:t>
                      </a:r>
                      <a:endParaRPr lang="zh-TW" altLang="en-US" sz="1400" b="0" i="0" u="none" strike="noStrike" dirty="0">
                        <a:solidFill>
                          <a:srgbClr val="FF0000"/>
                        </a:solidFill>
                        <a:effectLst/>
                        <a:latin typeface="Times New Roman" panose="02020603050405020304" pitchFamily="18" charset="0"/>
                        <a:ea typeface="標楷體" panose="03000509000000000000" pitchFamily="65" charset="-120"/>
                        <a:cs typeface="Times New Roman" panose="02020603050405020304" pitchFamily="18" charset="0"/>
                      </a:endParaRPr>
                    </a:p>
                  </a:txBody>
                  <a:tcPr marL="9383" marR="9383" marT="9383" marB="0" anchor="ctr"/>
                </a:tc>
                <a:tc>
                  <a:txBody>
                    <a:bodyPr/>
                    <a:lstStyle/>
                    <a:p>
                      <a:pPr algn="ctr" fontAlgn="ctr"/>
                      <a:r>
                        <a:rPr lang="zh-TW" altLang="en-US" sz="1400" u="none" strike="noStrike">
                          <a:effectLst/>
                          <a:latin typeface="Times New Roman" panose="02020603050405020304" pitchFamily="18" charset="0"/>
                          <a:ea typeface="標楷體" panose="03000509000000000000" pitchFamily="65" charset="-120"/>
                          <a:cs typeface="Times New Roman" panose="02020603050405020304" pitchFamily="18" charset="0"/>
                        </a:rPr>
                        <a:t>    </a:t>
                      </a:r>
                      <a:r>
                        <a:rPr lang="en-US" altLang="zh-TW" sz="1400" u="none" strike="noStrike">
                          <a:effectLst/>
                          <a:latin typeface="Times New Roman" panose="02020603050405020304" pitchFamily="18" charset="0"/>
                          <a:ea typeface="標楷體" panose="03000509000000000000" pitchFamily="65" charset="-120"/>
                          <a:cs typeface="Times New Roman" panose="02020603050405020304" pitchFamily="18" charset="0"/>
                        </a:rPr>
                        <a:t>847 </a:t>
                      </a:r>
                      <a:endParaRPr lang="en-US" altLang="zh-TW" sz="1400" b="0" i="0" u="none" strike="noStrike">
                        <a:solidFill>
                          <a:srgbClr val="000000"/>
                        </a:solidFill>
                        <a:effectLst/>
                        <a:latin typeface="Times New Roman" panose="02020603050405020304" pitchFamily="18" charset="0"/>
                        <a:ea typeface="標楷體" panose="03000509000000000000" pitchFamily="65" charset="-120"/>
                        <a:cs typeface="Times New Roman" panose="02020603050405020304" pitchFamily="18" charset="0"/>
                      </a:endParaRPr>
                    </a:p>
                  </a:txBody>
                  <a:tcPr marL="9383" marR="9383" marT="9383" marB="0" anchor="ctr"/>
                </a:tc>
                <a:tc>
                  <a:txBody>
                    <a:bodyPr/>
                    <a:lstStyle/>
                    <a:p>
                      <a:pPr algn="ctr" fontAlgn="ctr"/>
                      <a:r>
                        <a:rPr lang="zh-TW" altLang="en-US" sz="1400" u="none" strike="noStrike" dirty="0">
                          <a:effectLst/>
                          <a:latin typeface="Times New Roman" panose="02020603050405020304" pitchFamily="18" charset="0"/>
                          <a:ea typeface="標楷體" panose="03000509000000000000" pitchFamily="65" charset="-120"/>
                          <a:cs typeface="Times New Roman" panose="02020603050405020304" pitchFamily="18" charset="0"/>
                        </a:rPr>
                        <a:t>   </a:t>
                      </a:r>
                      <a:r>
                        <a:rPr lang="en-US" altLang="zh-TW" sz="1400" u="none" strike="noStrike" dirty="0">
                          <a:effectLst/>
                          <a:latin typeface="Times New Roman" panose="02020603050405020304" pitchFamily="18" charset="0"/>
                          <a:ea typeface="標楷體" panose="03000509000000000000" pitchFamily="65" charset="-120"/>
                          <a:cs typeface="Times New Roman" panose="02020603050405020304" pitchFamily="18" charset="0"/>
                        </a:rPr>
                        <a:t>276 </a:t>
                      </a:r>
                      <a:endParaRPr lang="en-US" altLang="zh-TW" sz="1400" b="0" i="0" u="none" strike="noStrike" dirty="0">
                        <a:solidFill>
                          <a:srgbClr val="000000"/>
                        </a:solidFill>
                        <a:effectLst/>
                        <a:latin typeface="Times New Roman" panose="02020603050405020304" pitchFamily="18" charset="0"/>
                        <a:ea typeface="標楷體" panose="03000509000000000000" pitchFamily="65" charset="-120"/>
                        <a:cs typeface="Times New Roman" panose="02020603050405020304" pitchFamily="18" charset="0"/>
                      </a:endParaRPr>
                    </a:p>
                  </a:txBody>
                  <a:tcPr marL="9383" marR="9383" marT="9383" marB="0" anchor="ctr"/>
                </a:tc>
                <a:tc>
                  <a:txBody>
                    <a:bodyPr/>
                    <a:lstStyle/>
                    <a:p>
                      <a:pPr algn="ctr" fontAlgn="ctr"/>
                      <a:r>
                        <a:rPr lang="en-US" altLang="zh-TW" sz="1400" u="none" strike="noStrike" dirty="0">
                          <a:solidFill>
                            <a:srgbClr val="FF0000"/>
                          </a:solidFill>
                          <a:effectLst/>
                          <a:latin typeface="Times New Roman" panose="02020603050405020304" pitchFamily="18" charset="0"/>
                          <a:ea typeface="標楷體" panose="03000509000000000000" pitchFamily="65" charset="-120"/>
                          <a:cs typeface="Times New Roman" panose="02020603050405020304" pitchFamily="18" charset="0"/>
                        </a:rPr>
                        <a:t>32.59%</a:t>
                      </a:r>
                      <a:endParaRPr lang="en-US" altLang="zh-TW" sz="1400" b="0" i="0" u="none" strike="noStrike" dirty="0">
                        <a:solidFill>
                          <a:srgbClr val="FF0000"/>
                        </a:solidFill>
                        <a:effectLst/>
                        <a:latin typeface="Times New Roman" panose="02020603050405020304" pitchFamily="18" charset="0"/>
                        <a:ea typeface="標楷體" panose="03000509000000000000" pitchFamily="65" charset="-120"/>
                        <a:cs typeface="Times New Roman" panose="02020603050405020304" pitchFamily="18" charset="0"/>
                      </a:endParaRPr>
                    </a:p>
                  </a:txBody>
                  <a:tcPr marL="9383" marR="9383" marT="9383" marB="0" anchor="ctr"/>
                </a:tc>
              </a:tr>
              <a:tr h="300929">
                <a:tc>
                  <a:txBody>
                    <a:bodyPr/>
                    <a:lstStyle/>
                    <a:p>
                      <a:pPr algn="ctr" fontAlgn="ctr"/>
                      <a:r>
                        <a:rPr lang="zh-TW" altLang="en-US" sz="1400" u="none" strike="noStrike" dirty="0">
                          <a:solidFill>
                            <a:srgbClr val="FF0000"/>
                          </a:solidFill>
                          <a:effectLst/>
                          <a:latin typeface="Times New Roman" panose="02020603050405020304" pitchFamily="18" charset="0"/>
                          <a:ea typeface="標楷體" panose="03000509000000000000" pitchFamily="65" charset="-120"/>
                          <a:cs typeface="Times New Roman" panose="02020603050405020304" pitchFamily="18" charset="0"/>
                        </a:rPr>
                        <a:t>板橋區</a:t>
                      </a:r>
                      <a:endParaRPr lang="zh-TW" altLang="en-US" sz="1400" b="0" i="0" u="none" strike="noStrike" dirty="0">
                        <a:solidFill>
                          <a:srgbClr val="FF0000"/>
                        </a:solidFill>
                        <a:effectLst/>
                        <a:latin typeface="Times New Roman" panose="02020603050405020304" pitchFamily="18" charset="0"/>
                        <a:ea typeface="標楷體" panose="03000509000000000000" pitchFamily="65" charset="-120"/>
                        <a:cs typeface="Times New Roman" panose="02020603050405020304" pitchFamily="18" charset="0"/>
                      </a:endParaRPr>
                    </a:p>
                  </a:txBody>
                  <a:tcPr marL="9383" marR="9383" marT="9383" marB="0" anchor="ctr"/>
                </a:tc>
                <a:tc>
                  <a:txBody>
                    <a:bodyPr/>
                    <a:lstStyle/>
                    <a:p>
                      <a:pPr algn="ctr" fontAlgn="ctr"/>
                      <a:r>
                        <a:rPr lang="zh-TW" altLang="en-US" sz="1400" u="none" strike="noStrike" dirty="0">
                          <a:effectLst/>
                          <a:latin typeface="Times New Roman" panose="02020603050405020304" pitchFamily="18" charset="0"/>
                          <a:ea typeface="標楷體" panose="03000509000000000000" pitchFamily="65" charset="-120"/>
                          <a:cs typeface="Times New Roman" panose="02020603050405020304" pitchFamily="18" charset="0"/>
                        </a:rPr>
                        <a:t>  </a:t>
                      </a:r>
                      <a:r>
                        <a:rPr lang="en-US" altLang="zh-TW" sz="1400" u="none" strike="noStrike" dirty="0">
                          <a:effectLst/>
                          <a:latin typeface="Times New Roman" panose="02020603050405020304" pitchFamily="18" charset="0"/>
                          <a:ea typeface="標楷體" panose="03000509000000000000" pitchFamily="65" charset="-120"/>
                          <a:cs typeface="Times New Roman" panose="02020603050405020304" pitchFamily="18" charset="0"/>
                        </a:rPr>
                        <a:t>2,803 </a:t>
                      </a:r>
                      <a:endParaRPr lang="en-US" altLang="zh-TW" sz="1400" b="0" i="0" u="none" strike="noStrike" dirty="0">
                        <a:solidFill>
                          <a:srgbClr val="000000"/>
                        </a:solidFill>
                        <a:effectLst/>
                        <a:latin typeface="Times New Roman" panose="02020603050405020304" pitchFamily="18" charset="0"/>
                        <a:ea typeface="標楷體" panose="03000509000000000000" pitchFamily="65" charset="-120"/>
                        <a:cs typeface="Times New Roman" panose="02020603050405020304" pitchFamily="18" charset="0"/>
                      </a:endParaRPr>
                    </a:p>
                  </a:txBody>
                  <a:tcPr marL="9383" marR="9383" marT="9383" marB="0" anchor="ctr"/>
                </a:tc>
                <a:tc>
                  <a:txBody>
                    <a:bodyPr/>
                    <a:lstStyle/>
                    <a:p>
                      <a:pPr algn="ctr" fontAlgn="ctr"/>
                      <a:r>
                        <a:rPr lang="zh-TW" altLang="en-US" sz="1400" u="none" strike="noStrike" dirty="0">
                          <a:effectLst/>
                          <a:latin typeface="Times New Roman" panose="02020603050405020304" pitchFamily="18" charset="0"/>
                          <a:ea typeface="標楷體" panose="03000509000000000000" pitchFamily="65" charset="-120"/>
                          <a:cs typeface="Times New Roman" panose="02020603050405020304" pitchFamily="18" charset="0"/>
                        </a:rPr>
                        <a:t>   </a:t>
                      </a:r>
                      <a:r>
                        <a:rPr lang="en-US" altLang="zh-TW" sz="1400" u="none" strike="noStrike" dirty="0">
                          <a:effectLst/>
                          <a:latin typeface="Times New Roman" panose="02020603050405020304" pitchFamily="18" charset="0"/>
                          <a:ea typeface="標楷體" panose="03000509000000000000" pitchFamily="65" charset="-120"/>
                          <a:cs typeface="Times New Roman" panose="02020603050405020304" pitchFamily="18" charset="0"/>
                        </a:rPr>
                        <a:t>920 </a:t>
                      </a:r>
                      <a:endParaRPr lang="en-US" altLang="zh-TW" sz="1400" b="0" i="0" u="none" strike="noStrike" dirty="0">
                        <a:solidFill>
                          <a:srgbClr val="000000"/>
                        </a:solidFill>
                        <a:effectLst/>
                        <a:latin typeface="Times New Roman" panose="02020603050405020304" pitchFamily="18" charset="0"/>
                        <a:ea typeface="標楷體" panose="03000509000000000000" pitchFamily="65" charset="-120"/>
                        <a:cs typeface="Times New Roman" panose="02020603050405020304" pitchFamily="18" charset="0"/>
                      </a:endParaRPr>
                    </a:p>
                  </a:txBody>
                  <a:tcPr marL="9383" marR="9383" marT="9383" marB="0" anchor="ctr"/>
                </a:tc>
                <a:tc>
                  <a:txBody>
                    <a:bodyPr/>
                    <a:lstStyle/>
                    <a:p>
                      <a:pPr algn="ctr" fontAlgn="ctr"/>
                      <a:r>
                        <a:rPr lang="en-US" altLang="zh-TW" sz="1400" u="none" strike="noStrike" dirty="0">
                          <a:solidFill>
                            <a:srgbClr val="FF0000"/>
                          </a:solidFill>
                          <a:effectLst/>
                          <a:latin typeface="Times New Roman" panose="02020603050405020304" pitchFamily="18" charset="0"/>
                          <a:ea typeface="標楷體" panose="03000509000000000000" pitchFamily="65" charset="-120"/>
                          <a:cs typeface="Times New Roman" panose="02020603050405020304" pitchFamily="18" charset="0"/>
                        </a:rPr>
                        <a:t>32.82%</a:t>
                      </a:r>
                      <a:endParaRPr lang="en-US" altLang="zh-TW" sz="1400" b="0" i="0" u="none" strike="noStrike" dirty="0">
                        <a:solidFill>
                          <a:srgbClr val="FF0000"/>
                        </a:solidFill>
                        <a:effectLst/>
                        <a:latin typeface="Times New Roman" panose="02020603050405020304" pitchFamily="18" charset="0"/>
                        <a:ea typeface="標楷體" panose="03000509000000000000" pitchFamily="65" charset="-120"/>
                        <a:cs typeface="Times New Roman" panose="02020603050405020304" pitchFamily="18" charset="0"/>
                      </a:endParaRPr>
                    </a:p>
                  </a:txBody>
                  <a:tcPr marL="9383" marR="9383" marT="9383" marB="0" anchor="ctr"/>
                </a:tc>
              </a:tr>
              <a:tr h="300929">
                <a:tc>
                  <a:txBody>
                    <a:bodyPr/>
                    <a:lstStyle/>
                    <a:p>
                      <a:pPr algn="ctr" fontAlgn="ctr"/>
                      <a:r>
                        <a:rPr lang="zh-TW" altLang="en-US" sz="1400" u="none" strike="noStrike" dirty="0">
                          <a:solidFill>
                            <a:srgbClr val="FF0000"/>
                          </a:solidFill>
                          <a:effectLst/>
                          <a:latin typeface="Times New Roman" panose="02020603050405020304" pitchFamily="18" charset="0"/>
                          <a:ea typeface="標楷體" panose="03000509000000000000" pitchFamily="65" charset="-120"/>
                          <a:cs typeface="Times New Roman" panose="02020603050405020304" pitchFamily="18" charset="0"/>
                        </a:rPr>
                        <a:t>中和區</a:t>
                      </a:r>
                      <a:endParaRPr lang="zh-TW" altLang="en-US" sz="1400" b="0" i="0" u="none" strike="noStrike" dirty="0">
                        <a:solidFill>
                          <a:srgbClr val="FF0000"/>
                        </a:solidFill>
                        <a:effectLst/>
                        <a:latin typeface="Times New Roman" panose="02020603050405020304" pitchFamily="18" charset="0"/>
                        <a:ea typeface="標楷體" panose="03000509000000000000" pitchFamily="65" charset="-120"/>
                        <a:cs typeface="Times New Roman" panose="02020603050405020304" pitchFamily="18" charset="0"/>
                      </a:endParaRPr>
                    </a:p>
                  </a:txBody>
                  <a:tcPr marL="9383" marR="9383" marT="9383" marB="0" anchor="ctr"/>
                </a:tc>
                <a:tc>
                  <a:txBody>
                    <a:bodyPr/>
                    <a:lstStyle/>
                    <a:p>
                      <a:pPr algn="ctr" fontAlgn="ctr"/>
                      <a:r>
                        <a:rPr lang="zh-TW" altLang="en-US" sz="1400" u="none" strike="noStrike">
                          <a:effectLst/>
                          <a:latin typeface="Times New Roman" panose="02020603050405020304" pitchFamily="18" charset="0"/>
                          <a:ea typeface="標楷體" panose="03000509000000000000" pitchFamily="65" charset="-120"/>
                          <a:cs typeface="Times New Roman" panose="02020603050405020304" pitchFamily="18" charset="0"/>
                        </a:rPr>
                        <a:t>  </a:t>
                      </a:r>
                      <a:r>
                        <a:rPr lang="en-US" altLang="zh-TW" sz="1400" u="none" strike="noStrike">
                          <a:effectLst/>
                          <a:latin typeface="Times New Roman" panose="02020603050405020304" pitchFamily="18" charset="0"/>
                          <a:ea typeface="標楷體" panose="03000509000000000000" pitchFamily="65" charset="-120"/>
                          <a:cs typeface="Times New Roman" panose="02020603050405020304" pitchFamily="18" charset="0"/>
                        </a:rPr>
                        <a:t>2,020 </a:t>
                      </a:r>
                      <a:endParaRPr lang="en-US" altLang="zh-TW" sz="1400" b="0" i="0" u="none" strike="noStrike">
                        <a:solidFill>
                          <a:srgbClr val="000000"/>
                        </a:solidFill>
                        <a:effectLst/>
                        <a:latin typeface="Times New Roman" panose="02020603050405020304" pitchFamily="18" charset="0"/>
                        <a:ea typeface="標楷體" panose="03000509000000000000" pitchFamily="65" charset="-120"/>
                        <a:cs typeface="Times New Roman" panose="02020603050405020304" pitchFamily="18" charset="0"/>
                      </a:endParaRPr>
                    </a:p>
                  </a:txBody>
                  <a:tcPr marL="9383" marR="9383" marT="9383" marB="0" anchor="ctr"/>
                </a:tc>
                <a:tc>
                  <a:txBody>
                    <a:bodyPr/>
                    <a:lstStyle/>
                    <a:p>
                      <a:pPr algn="ctr" fontAlgn="ctr"/>
                      <a:r>
                        <a:rPr lang="zh-TW" altLang="en-US" sz="1400" u="none" strike="noStrike" dirty="0">
                          <a:effectLst/>
                          <a:latin typeface="Times New Roman" panose="02020603050405020304" pitchFamily="18" charset="0"/>
                          <a:ea typeface="標楷體" panose="03000509000000000000" pitchFamily="65" charset="-120"/>
                          <a:cs typeface="Times New Roman" panose="02020603050405020304" pitchFamily="18" charset="0"/>
                        </a:rPr>
                        <a:t>   </a:t>
                      </a:r>
                      <a:r>
                        <a:rPr lang="en-US" altLang="zh-TW" sz="1400" u="none" strike="noStrike" dirty="0">
                          <a:effectLst/>
                          <a:latin typeface="Times New Roman" panose="02020603050405020304" pitchFamily="18" charset="0"/>
                          <a:ea typeface="標楷體" panose="03000509000000000000" pitchFamily="65" charset="-120"/>
                          <a:cs typeface="Times New Roman" panose="02020603050405020304" pitchFamily="18" charset="0"/>
                        </a:rPr>
                        <a:t>698 </a:t>
                      </a:r>
                      <a:endParaRPr lang="en-US" altLang="zh-TW" sz="1400" b="0" i="0" u="none" strike="noStrike" dirty="0">
                        <a:solidFill>
                          <a:srgbClr val="000000"/>
                        </a:solidFill>
                        <a:effectLst/>
                        <a:latin typeface="Times New Roman" panose="02020603050405020304" pitchFamily="18" charset="0"/>
                        <a:ea typeface="標楷體" panose="03000509000000000000" pitchFamily="65" charset="-120"/>
                        <a:cs typeface="Times New Roman" panose="02020603050405020304" pitchFamily="18" charset="0"/>
                      </a:endParaRPr>
                    </a:p>
                  </a:txBody>
                  <a:tcPr marL="9383" marR="9383" marT="9383" marB="0" anchor="ctr"/>
                </a:tc>
                <a:tc>
                  <a:txBody>
                    <a:bodyPr/>
                    <a:lstStyle/>
                    <a:p>
                      <a:pPr algn="ctr" fontAlgn="ctr"/>
                      <a:r>
                        <a:rPr lang="en-US" altLang="zh-TW" sz="1400" u="none" strike="noStrike" dirty="0">
                          <a:solidFill>
                            <a:srgbClr val="FF0000"/>
                          </a:solidFill>
                          <a:effectLst/>
                          <a:latin typeface="Times New Roman" panose="02020603050405020304" pitchFamily="18" charset="0"/>
                          <a:ea typeface="標楷體" panose="03000509000000000000" pitchFamily="65" charset="-120"/>
                          <a:cs typeface="Times New Roman" panose="02020603050405020304" pitchFamily="18" charset="0"/>
                        </a:rPr>
                        <a:t>34.55%</a:t>
                      </a:r>
                      <a:endParaRPr lang="en-US" altLang="zh-TW" sz="1400" b="0" i="0" u="none" strike="noStrike" dirty="0">
                        <a:solidFill>
                          <a:srgbClr val="FF0000"/>
                        </a:solidFill>
                        <a:effectLst/>
                        <a:latin typeface="Times New Roman" panose="02020603050405020304" pitchFamily="18" charset="0"/>
                        <a:ea typeface="標楷體" panose="03000509000000000000" pitchFamily="65" charset="-120"/>
                        <a:cs typeface="Times New Roman" panose="02020603050405020304" pitchFamily="18" charset="0"/>
                      </a:endParaRPr>
                    </a:p>
                  </a:txBody>
                  <a:tcPr marL="9383" marR="9383" marT="9383" marB="0" anchor="ctr"/>
                </a:tc>
              </a:tr>
              <a:tr h="300929">
                <a:tc>
                  <a:txBody>
                    <a:bodyPr/>
                    <a:lstStyle/>
                    <a:p>
                      <a:pPr algn="ctr" fontAlgn="ctr"/>
                      <a:r>
                        <a:rPr lang="zh-TW" altLang="en-US" sz="1400" u="none" strike="noStrike" dirty="0">
                          <a:solidFill>
                            <a:srgbClr val="FF0000"/>
                          </a:solidFill>
                          <a:effectLst/>
                          <a:latin typeface="Times New Roman" panose="02020603050405020304" pitchFamily="18" charset="0"/>
                          <a:ea typeface="標楷體" panose="03000509000000000000" pitchFamily="65" charset="-120"/>
                          <a:cs typeface="Times New Roman" panose="02020603050405020304" pitchFamily="18" charset="0"/>
                        </a:rPr>
                        <a:t>林口區</a:t>
                      </a:r>
                      <a:endParaRPr lang="zh-TW" altLang="en-US" sz="1400" b="0" i="0" u="none" strike="noStrike" dirty="0">
                        <a:solidFill>
                          <a:srgbClr val="FF0000"/>
                        </a:solidFill>
                        <a:effectLst/>
                        <a:latin typeface="Times New Roman" panose="02020603050405020304" pitchFamily="18" charset="0"/>
                        <a:ea typeface="標楷體" panose="03000509000000000000" pitchFamily="65" charset="-120"/>
                        <a:cs typeface="Times New Roman" panose="02020603050405020304" pitchFamily="18" charset="0"/>
                      </a:endParaRPr>
                    </a:p>
                  </a:txBody>
                  <a:tcPr marL="9383" marR="9383" marT="9383" marB="0" anchor="ctr"/>
                </a:tc>
                <a:tc>
                  <a:txBody>
                    <a:bodyPr/>
                    <a:lstStyle/>
                    <a:p>
                      <a:pPr algn="ctr" fontAlgn="ctr"/>
                      <a:r>
                        <a:rPr lang="zh-TW" altLang="en-US" sz="1400" u="none" strike="noStrike">
                          <a:effectLst/>
                          <a:latin typeface="Times New Roman" panose="02020603050405020304" pitchFamily="18" charset="0"/>
                          <a:ea typeface="標楷體" panose="03000509000000000000" pitchFamily="65" charset="-120"/>
                          <a:cs typeface="Times New Roman" panose="02020603050405020304" pitchFamily="18" charset="0"/>
                        </a:rPr>
                        <a:t>    </a:t>
                      </a:r>
                      <a:r>
                        <a:rPr lang="en-US" altLang="zh-TW" sz="1400" u="none" strike="noStrike">
                          <a:effectLst/>
                          <a:latin typeface="Times New Roman" panose="02020603050405020304" pitchFamily="18" charset="0"/>
                          <a:ea typeface="標楷體" panose="03000509000000000000" pitchFamily="65" charset="-120"/>
                          <a:cs typeface="Times New Roman" panose="02020603050405020304" pitchFamily="18" charset="0"/>
                        </a:rPr>
                        <a:t>635 </a:t>
                      </a:r>
                      <a:endParaRPr lang="en-US" altLang="zh-TW" sz="1400" b="0" i="0" u="none" strike="noStrike">
                        <a:solidFill>
                          <a:srgbClr val="000000"/>
                        </a:solidFill>
                        <a:effectLst/>
                        <a:latin typeface="Times New Roman" panose="02020603050405020304" pitchFamily="18" charset="0"/>
                        <a:ea typeface="標楷體" panose="03000509000000000000" pitchFamily="65" charset="-120"/>
                        <a:cs typeface="Times New Roman" panose="02020603050405020304" pitchFamily="18" charset="0"/>
                      </a:endParaRPr>
                    </a:p>
                  </a:txBody>
                  <a:tcPr marL="9383" marR="9383" marT="9383" marB="0" anchor="ctr"/>
                </a:tc>
                <a:tc>
                  <a:txBody>
                    <a:bodyPr/>
                    <a:lstStyle/>
                    <a:p>
                      <a:pPr algn="ctr" fontAlgn="ctr"/>
                      <a:r>
                        <a:rPr lang="zh-TW" altLang="en-US" sz="1400" u="none" strike="noStrike" dirty="0">
                          <a:effectLst/>
                          <a:latin typeface="Times New Roman" panose="02020603050405020304" pitchFamily="18" charset="0"/>
                          <a:ea typeface="標楷體" panose="03000509000000000000" pitchFamily="65" charset="-120"/>
                          <a:cs typeface="Times New Roman" panose="02020603050405020304" pitchFamily="18" charset="0"/>
                        </a:rPr>
                        <a:t>   </a:t>
                      </a:r>
                      <a:r>
                        <a:rPr lang="en-US" altLang="zh-TW" sz="1400" u="none" strike="noStrike" dirty="0">
                          <a:effectLst/>
                          <a:latin typeface="Times New Roman" panose="02020603050405020304" pitchFamily="18" charset="0"/>
                          <a:ea typeface="標楷體" panose="03000509000000000000" pitchFamily="65" charset="-120"/>
                          <a:cs typeface="Times New Roman" panose="02020603050405020304" pitchFamily="18" charset="0"/>
                        </a:rPr>
                        <a:t>222 </a:t>
                      </a:r>
                      <a:endParaRPr lang="en-US" altLang="zh-TW" sz="1400" b="0" i="0" u="none" strike="noStrike" dirty="0">
                        <a:solidFill>
                          <a:srgbClr val="000000"/>
                        </a:solidFill>
                        <a:effectLst/>
                        <a:latin typeface="Times New Roman" panose="02020603050405020304" pitchFamily="18" charset="0"/>
                        <a:ea typeface="標楷體" panose="03000509000000000000" pitchFamily="65" charset="-120"/>
                        <a:cs typeface="Times New Roman" panose="02020603050405020304" pitchFamily="18" charset="0"/>
                      </a:endParaRPr>
                    </a:p>
                  </a:txBody>
                  <a:tcPr marL="9383" marR="9383" marT="9383" marB="0" anchor="ctr"/>
                </a:tc>
                <a:tc>
                  <a:txBody>
                    <a:bodyPr/>
                    <a:lstStyle/>
                    <a:p>
                      <a:pPr algn="ctr" fontAlgn="ctr"/>
                      <a:r>
                        <a:rPr lang="en-US" altLang="zh-TW" sz="1400" u="none" strike="noStrike" dirty="0">
                          <a:solidFill>
                            <a:srgbClr val="FF0000"/>
                          </a:solidFill>
                          <a:effectLst/>
                          <a:latin typeface="Times New Roman" panose="02020603050405020304" pitchFamily="18" charset="0"/>
                          <a:ea typeface="標楷體" panose="03000509000000000000" pitchFamily="65" charset="-120"/>
                          <a:cs typeface="Times New Roman" panose="02020603050405020304" pitchFamily="18" charset="0"/>
                        </a:rPr>
                        <a:t>34.96%</a:t>
                      </a:r>
                      <a:endParaRPr lang="en-US" altLang="zh-TW" sz="1400" b="0" i="0" u="none" strike="noStrike" dirty="0">
                        <a:solidFill>
                          <a:srgbClr val="FF0000"/>
                        </a:solidFill>
                        <a:effectLst/>
                        <a:latin typeface="Times New Roman" panose="02020603050405020304" pitchFamily="18" charset="0"/>
                        <a:ea typeface="標楷體" panose="03000509000000000000" pitchFamily="65" charset="-120"/>
                        <a:cs typeface="Times New Roman" panose="02020603050405020304" pitchFamily="18" charset="0"/>
                      </a:endParaRPr>
                    </a:p>
                  </a:txBody>
                  <a:tcPr marL="9383" marR="9383" marT="9383" marB="0" anchor="ctr"/>
                </a:tc>
              </a:tr>
              <a:tr h="300929">
                <a:tc>
                  <a:txBody>
                    <a:bodyPr/>
                    <a:lstStyle/>
                    <a:p>
                      <a:pPr algn="ctr" fontAlgn="ctr"/>
                      <a:r>
                        <a:rPr lang="zh-TW" altLang="en-US" sz="1400" u="none" strike="noStrike" dirty="0">
                          <a:solidFill>
                            <a:srgbClr val="FF0000"/>
                          </a:solidFill>
                          <a:effectLst/>
                          <a:latin typeface="Times New Roman" panose="02020603050405020304" pitchFamily="18" charset="0"/>
                          <a:ea typeface="標楷體" panose="03000509000000000000" pitchFamily="65" charset="-120"/>
                          <a:cs typeface="Times New Roman" panose="02020603050405020304" pitchFamily="18" charset="0"/>
                        </a:rPr>
                        <a:t>新店區</a:t>
                      </a:r>
                      <a:endParaRPr lang="zh-TW" altLang="en-US" sz="1400" b="0" i="0" u="none" strike="noStrike" dirty="0">
                        <a:solidFill>
                          <a:srgbClr val="FF0000"/>
                        </a:solidFill>
                        <a:effectLst/>
                        <a:latin typeface="Times New Roman" panose="02020603050405020304" pitchFamily="18" charset="0"/>
                        <a:ea typeface="標楷體" panose="03000509000000000000" pitchFamily="65" charset="-120"/>
                        <a:cs typeface="Times New Roman" panose="02020603050405020304" pitchFamily="18" charset="0"/>
                      </a:endParaRPr>
                    </a:p>
                  </a:txBody>
                  <a:tcPr marL="9383" marR="9383" marT="9383" marB="0" anchor="ctr"/>
                </a:tc>
                <a:tc>
                  <a:txBody>
                    <a:bodyPr/>
                    <a:lstStyle/>
                    <a:p>
                      <a:pPr algn="ctr" fontAlgn="ctr"/>
                      <a:r>
                        <a:rPr lang="zh-TW" altLang="en-US" sz="1400" u="none" strike="noStrike">
                          <a:effectLst/>
                          <a:latin typeface="Times New Roman" panose="02020603050405020304" pitchFamily="18" charset="0"/>
                          <a:ea typeface="標楷體" panose="03000509000000000000" pitchFamily="65" charset="-120"/>
                          <a:cs typeface="Times New Roman" panose="02020603050405020304" pitchFamily="18" charset="0"/>
                        </a:rPr>
                        <a:t>  </a:t>
                      </a:r>
                      <a:r>
                        <a:rPr lang="en-US" altLang="zh-TW" sz="1400" u="none" strike="noStrike">
                          <a:effectLst/>
                          <a:latin typeface="Times New Roman" panose="02020603050405020304" pitchFamily="18" charset="0"/>
                          <a:ea typeface="標楷體" panose="03000509000000000000" pitchFamily="65" charset="-120"/>
                          <a:cs typeface="Times New Roman" panose="02020603050405020304" pitchFamily="18" charset="0"/>
                        </a:rPr>
                        <a:t>1,210 </a:t>
                      </a:r>
                      <a:endParaRPr lang="en-US" altLang="zh-TW" sz="1400" b="0" i="0" u="none" strike="noStrike">
                        <a:solidFill>
                          <a:srgbClr val="000000"/>
                        </a:solidFill>
                        <a:effectLst/>
                        <a:latin typeface="Times New Roman" panose="02020603050405020304" pitchFamily="18" charset="0"/>
                        <a:ea typeface="標楷體" panose="03000509000000000000" pitchFamily="65" charset="-120"/>
                        <a:cs typeface="Times New Roman" panose="02020603050405020304" pitchFamily="18" charset="0"/>
                      </a:endParaRPr>
                    </a:p>
                  </a:txBody>
                  <a:tcPr marL="9383" marR="9383" marT="9383" marB="0" anchor="ctr"/>
                </a:tc>
                <a:tc>
                  <a:txBody>
                    <a:bodyPr/>
                    <a:lstStyle/>
                    <a:p>
                      <a:pPr algn="ctr" fontAlgn="ctr"/>
                      <a:r>
                        <a:rPr lang="zh-TW" altLang="en-US" sz="1400" u="none" strike="noStrike" dirty="0">
                          <a:effectLst/>
                          <a:latin typeface="Times New Roman" panose="02020603050405020304" pitchFamily="18" charset="0"/>
                          <a:ea typeface="標楷體" panose="03000509000000000000" pitchFamily="65" charset="-120"/>
                          <a:cs typeface="Times New Roman" panose="02020603050405020304" pitchFamily="18" charset="0"/>
                        </a:rPr>
                        <a:t>   </a:t>
                      </a:r>
                      <a:r>
                        <a:rPr lang="en-US" altLang="zh-TW" sz="1400" u="none" strike="noStrike" dirty="0">
                          <a:effectLst/>
                          <a:latin typeface="Times New Roman" panose="02020603050405020304" pitchFamily="18" charset="0"/>
                          <a:ea typeface="標楷體" panose="03000509000000000000" pitchFamily="65" charset="-120"/>
                          <a:cs typeface="Times New Roman" panose="02020603050405020304" pitchFamily="18" charset="0"/>
                        </a:rPr>
                        <a:t>424 </a:t>
                      </a:r>
                      <a:endParaRPr lang="en-US" altLang="zh-TW" sz="1400" b="0" i="0" u="none" strike="noStrike" dirty="0">
                        <a:solidFill>
                          <a:srgbClr val="000000"/>
                        </a:solidFill>
                        <a:effectLst/>
                        <a:latin typeface="Times New Roman" panose="02020603050405020304" pitchFamily="18" charset="0"/>
                        <a:ea typeface="標楷體" panose="03000509000000000000" pitchFamily="65" charset="-120"/>
                        <a:cs typeface="Times New Roman" panose="02020603050405020304" pitchFamily="18" charset="0"/>
                      </a:endParaRPr>
                    </a:p>
                  </a:txBody>
                  <a:tcPr marL="9383" marR="9383" marT="9383" marB="0" anchor="ctr"/>
                </a:tc>
                <a:tc>
                  <a:txBody>
                    <a:bodyPr/>
                    <a:lstStyle/>
                    <a:p>
                      <a:pPr algn="ctr" fontAlgn="ctr"/>
                      <a:r>
                        <a:rPr lang="en-US" altLang="zh-TW" sz="1400" u="none" strike="noStrike" dirty="0">
                          <a:solidFill>
                            <a:srgbClr val="FF0000"/>
                          </a:solidFill>
                          <a:effectLst/>
                          <a:latin typeface="Times New Roman" panose="02020603050405020304" pitchFamily="18" charset="0"/>
                          <a:ea typeface="標楷體" panose="03000509000000000000" pitchFamily="65" charset="-120"/>
                          <a:cs typeface="Times New Roman" panose="02020603050405020304" pitchFamily="18" charset="0"/>
                        </a:rPr>
                        <a:t>35.04%</a:t>
                      </a:r>
                      <a:endParaRPr lang="en-US" altLang="zh-TW" sz="1400" b="0" i="0" u="none" strike="noStrike" dirty="0">
                        <a:solidFill>
                          <a:srgbClr val="FF0000"/>
                        </a:solidFill>
                        <a:effectLst/>
                        <a:latin typeface="Times New Roman" panose="02020603050405020304" pitchFamily="18" charset="0"/>
                        <a:ea typeface="標楷體" panose="03000509000000000000" pitchFamily="65" charset="-120"/>
                        <a:cs typeface="Times New Roman" panose="02020603050405020304" pitchFamily="18" charset="0"/>
                      </a:endParaRPr>
                    </a:p>
                  </a:txBody>
                  <a:tcPr marL="9383" marR="9383" marT="9383" marB="0" anchor="ctr"/>
                </a:tc>
              </a:tr>
              <a:tr h="300929">
                <a:tc>
                  <a:txBody>
                    <a:bodyPr/>
                    <a:lstStyle/>
                    <a:p>
                      <a:pPr algn="ctr" fontAlgn="ctr"/>
                      <a:r>
                        <a:rPr lang="zh-TW" altLang="en-US" sz="1400" u="none" strike="noStrike" dirty="0">
                          <a:solidFill>
                            <a:srgbClr val="FF0000"/>
                          </a:solidFill>
                          <a:effectLst/>
                          <a:latin typeface="Times New Roman" panose="02020603050405020304" pitchFamily="18" charset="0"/>
                          <a:ea typeface="標楷體" panose="03000509000000000000" pitchFamily="65" charset="-120"/>
                          <a:cs typeface="Times New Roman" panose="02020603050405020304" pitchFamily="18" charset="0"/>
                        </a:rPr>
                        <a:t>汐止區</a:t>
                      </a:r>
                      <a:endParaRPr lang="zh-TW" altLang="en-US" sz="1400" b="0" i="0" u="none" strike="noStrike" dirty="0">
                        <a:solidFill>
                          <a:srgbClr val="FF0000"/>
                        </a:solidFill>
                        <a:effectLst/>
                        <a:latin typeface="Times New Roman" panose="02020603050405020304" pitchFamily="18" charset="0"/>
                        <a:ea typeface="標楷體" panose="03000509000000000000" pitchFamily="65" charset="-120"/>
                        <a:cs typeface="Times New Roman" panose="02020603050405020304" pitchFamily="18" charset="0"/>
                      </a:endParaRPr>
                    </a:p>
                  </a:txBody>
                  <a:tcPr marL="9383" marR="9383" marT="9383" marB="0" anchor="ctr"/>
                </a:tc>
                <a:tc>
                  <a:txBody>
                    <a:bodyPr/>
                    <a:lstStyle/>
                    <a:p>
                      <a:pPr algn="ctr" fontAlgn="ctr"/>
                      <a:r>
                        <a:rPr lang="zh-TW" altLang="en-US" sz="1400" u="none" strike="noStrike">
                          <a:effectLst/>
                          <a:latin typeface="Times New Roman" panose="02020603050405020304" pitchFamily="18" charset="0"/>
                          <a:ea typeface="標楷體" panose="03000509000000000000" pitchFamily="65" charset="-120"/>
                          <a:cs typeface="Times New Roman" panose="02020603050405020304" pitchFamily="18" charset="0"/>
                        </a:rPr>
                        <a:t>    </a:t>
                      </a:r>
                      <a:r>
                        <a:rPr lang="en-US" altLang="zh-TW" sz="1400" u="none" strike="noStrike">
                          <a:effectLst/>
                          <a:latin typeface="Times New Roman" panose="02020603050405020304" pitchFamily="18" charset="0"/>
                          <a:ea typeface="標楷體" panose="03000509000000000000" pitchFamily="65" charset="-120"/>
                          <a:cs typeface="Times New Roman" panose="02020603050405020304" pitchFamily="18" charset="0"/>
                        </a:rPr>
                        <a:t>638 </a:t>
                      </a:r>
                      <a:endParaRPr lang="en-US" altLang="zh-TW" sz="1400" b="0" i="0" u="none" strike="noStrike">
                        <a:solidFill>
                          <a:srgbClr val="000000"/>
                        </a:solidFill>
                        <a:effectLst/>
                        <a:latin typeface="Times New Roman" panose="02020603050405020304" pitchFamily="18" charset="0"/>
                        <a:ea typeface="標楷體" panose="03000509000000000000" pitchFamily="65" charset="-120"/>
                        <a:cs typeface="Times New Roman" panose="02020603050405020304" pitchFamily="18" charset="0"/>
                      </a:endParaRPr>
                    </a:p>
                  </a:txBody>
                  <a:tcPr marL="9383" marR="9383" marT="9383" marB="0" anchor="ctr"/>
                </a:tc>
                <a:tc>
                  <a:txBody>
                    <a:bodyPr/>
                    <a:lstStyle/>
                    <a:p>
                      <a:pPr algn="ctr" fontAlgn="ctr"/>
                      <a:r>
                        <a:rPr lang="zh-TW" altLang="en-US" sz="1400" u="none" strike="noStrike" dirty="0">
                          <a:effectLst/>
                          <a:latin typeface="Times New Roman" panose="02020603050405020304" pitchFamily="18" charset="0"/>
                          <a:ea typeface="標楷體" panose="03000509000000000000" pitchFamily="65" charset="-120"/>
                          <a:cs typeface="Times New Roman" panose="02020603050405020304" pitchFamily="18" charset="0"/>
                        </a:rPr>
                        <a:t>   </a:t>
                      </a:r>
                      <a:r>
                        <a:rPr lang="en-US" altLang="zh-TW" sz="1400" u="none" strike="noStrike" dirty="0">
                          <a:effectLst/>
                          <a:latin typeface="Times New Roman" panose="02020603050405020304" pitchFamily="18" charset="0"/>
                          <a:ea typeface="標楷體" panose="03000509000000000000" pitchFamily="65" charset="-120"/>
                          <a:cs typeface="Times New Roman" panose="02020603050405020304" pitchFamily="18" charset="0"/>
                        </a:rPr>
                        <a:t>226 </a:t>
                      </a:r>
                      <a:endParaRPr lang="en-US" altLang="zh-TW" sz="1400" b="0" i="0" u="none" strike="noStrike" dirty="0">
                        <a:solidFill>
                          <a:srgbClr val="000000"/>
                        </a:solidFill>
                        <a:effectLst/>
                        <a:latin typeface="Times New Roman" panose="02020603050405020304" pitchFamily="18" charset="0"/>
                        <a:ea typeface="標楷體" panose="03000509000000000000" pitchFamily="65" charset="-120"/>
                        <a:cs typeface="Times New Roman" panose="02020603050405020304" pitchFamily="18" charset="0"/>
                      </a:endParaRPr>
                    </a:p>
                  </a:txBody>
                  <a:tcPr marL="9383" marR="9383" marT="9383" marB="0" anchor="ctr"/>
                </a:tc>
                <a:tc>
                  <a:txBody>
                    <a:bodyPr/>
                    <a:lstStyle/>
                    <a:p>
                      <a:pPr algn="ctr" fontAlgn="ctr"/>
                      <a:r>
                        <a:rPr lang="en-US" altLang="zh-TW" sz="1400" u="none" strike="noStrike" dirty="0">
                          <a:solidFill>
                            <a:srgbClr val="FF0000"/>
                          </a:solidFill>
                          <a:effectLst/>
                          <a:latin typeface="Times New Roman" panose="02020603050405020304" pitchFamily="18" charset="0"/>
                          <a:ea typeface="標楷體" panose="03000509000000000000" pitchFamily="65" charset="-120"/>
                          <a:cs typeface="Times New Roman" panose="02020603050405020304" pitchFamily="18" charset="0"/>
                        </a:rPr>
                        <a:t>35.42%</a:t>
                      </a:r>
                      <a:endParaRPr lang="en-US" altLang="zh-TW" sz="1400" b="0" i="0" u="none" strike="noStrike" dirty="0">
                        <a:solidFill>
                          <a:srgbClr val="FF0000"/>
                        </a:solidFill>
                        <a:effectLst/>
                        <a:latin typeface="Times New Roman" panose="02020603050405020304" pitchFamily="18" charset="0"/>
                        <a:ea typeface="標楷體" panose="03000509000000000000" pitchFamily="65" charset="-120"/>
                        <a:cs typeface="Times New Roman" panose="02020603050405020304" pitchFamily="18" charset="0"/>
                      </a:endParaRPr>
                    </a:p>
                  </a:txBody>
                  <a:tcPr marL="9383" marR="9383" marT="9383" marB="0" anchor="ctr"/>
                </a:tc>
              </a:tr>
              <a:tr h="300929">
                <a:tc>
                  <a:txBody>
                    <a:bodyPr/>
                    <a:lstStyle/>
                    <a:p>
                      <a:pPr algn="ctr" fontAlgn="ctr"/>
                      <a:r>
                        <a:rPr lang="zh-TW" altLang="en-US" sz="1400" u="none" strike="noStrike" dirty="0">
                          <a:solidFill>
                            <a:srgbClr val="FF0000"/>
                          </a:solidFill>
                          <a:effectLst/>
                          <a:latin typeface="Times New Roman" panose="02020603050405020304" pitchFamily="18" charset="0"/>
                          <a:ea typeface="標楷體" panose="03000509000000000000" pitchFamily="65" charset="-120"/>
                          <a:cs typeface="Times New Roman" panose="02020603050405020304" pitchFamily="18" charset="0"/>
                        </a:rPr>
                        <a:t>三峽區</a:t>
                      </a:r>
                      <a:endParaRPr lang="zh-TW" altLang="en-US" sz="1400" b="0" i="0" u="none" strike="noStrike" dirty="0">
                        <a:solidFill>
                          <a:srgbClr val="FF0000"/>
                        </a:solidFill>
                        <a:effectLst/>
                        <a:latin typeface="Times New Roman" panose="02020603050405020304" pitchFamily="18" charset="0"/>
                        <a:ea typeface="標楷體" panose="03000509000000000000" pitchFamily="65" charset="-120"/>
                        <a:cs typeface="Times New Roman" panose="02020603050405020304" pitchFamily="18" charset="0"/>
                      </a:endParaRPr>
                    </a:p>
                  </a:txBody>
                  <a:tcPr marL="9383" marR="9383" marT="9383" marB="0" anchor="ctr"/>
                </a:tc>
                <a:tc>
                  <a:txBody>
                    <a:bodyPr/>
                    <a:lstStyle/>
                    <a:p>
                      <a:pPr algn="ctr" fontAlgn="ctr"/>
                      <a:r>
                        <a:rPr lang="zh-TW" altLang="en-US" sz="1400" u="none" strike="noStrike">
                          <a:effectLst/>
                          <a:latin typeface="Times New Roman" panose="02020603050405020304" pitchFamily="18" charset="0"/>
                          <a:ea typeface="標楷體" panose="03000509000000000000" pitchFamily="65" charset="-120"/>
                          <a:cs typeface="Times New Roman" panose="02020603050405020304" pitchFamily="18" charset="0"/>
                        </a:rPr>
                        <a:t>    </a:t>
                      </a:r>
                      <a:r>
                        <a:rPr lang="en-US" altLang="zh-TW" sz="1400" u="none" strike="noStrike">
                          <a:effectLst/>
                          <a:latin typeface="Times New Roman" panose="02020603050405020304" pitchFamily="18" charset="0"/>
                          <a:ea typeface="標楷體" panose="03000509000000000000" pitchFamily="65" charset="-120"/>
                          <a:cs typeface="Times New Roman" panose="02020603050405020304" pitchFamily="18" charset="0"/>
                        </a:rPr>
                        <a:t>725 </a:t>
                      </a:r>
                      <a:endParaRPr lang="en-US" altLang="zh-TW" sz="1400" b="0" i="0" u="none" strike="noStrike">
                        <a:solidFill>
                          <a:srgbClr val="000000"/>
                        </a:solidFill>
                        <a:effectLst/>
                        <a:latin typeface="Times New Roman" panose="02020603050405020304" pitchFamily="18" charset="0"/>
                        <a:ea typeface="標楷體" panose="03000509000000000000" pitchFamily="65" charset="-120"/>
                        <a:cs typeface="Times New Roman" panose="02020603050405020304" pitchFamily="18" charset="0"/>
                      </a:endParaRPr>
                    </a:p>
                  </a:txBody>
                  <a:tcPr marL="9383" marR="9383" marT="9383" marB="0" anchor="ctr"/>
                </a:tc>
                <a:tc>
                  <a:txBody>
                    <a:bodyPr/>
                    <a:lstStyle/>
                    <a:p>
                      <a:pPr algn="ctr" fontAlgn="ctr"/>
                      <a:r>
                        <a:rPr lang="zh-TW" altLang="en-US" sz="1400" u="none" strike="noStrike" dirty="0">
                          <a:effectLst/>
                          <a:latin typeface="Times New Roman" panose="02020603050405020304" pitchFamily="18" charset="0"/>
                          <a:ea typeface="標楷體" panose="03000509000000000000" pitchFamily="65" charset="-120"/>
                          <a:cs typeface="Times New Roman" panose="02020603050405020304" pitchFamily="18" charset="0"/>
                        </a:rPr>
                        <a:t>   </a:t>
                      </a:r>
                      <a:r>
                        <a:rPr lang="en-US" altLang="zh-TW" sz="1400" u="none" strike="noStrike" dirty="0">
                          <a:effectLst/>
                          <a:latin typeface="Times New Roman" panose="02020603050405020304" pitchFamily="18" charset="0"/>
                          <a:ea typeface="標楷體" panose="03000509000000000000" pitchFamily="65" charset="-120"/>
                          <a:cs typeface="Times New Roman" panose="02020603050405020304" pitchFamily="18" charset="0"/>
                        </a:rPr>
                        <a:t>266 </a:t>
                      </a:r>
                      <a:endParaRPr lang="en-US" altLang="zh-TW" sz="1400" b="0" i="0" u="none" strike="noStrike" dirty="0">
                        <a:solidFill>
                          <a:srgbClr val="000000"/>
                        </a:solidFill>
                        <a:effectLst/>
                        <a:latin typeface="Times New Roman" panose="02020603050405020304" pitchFamily="18" charset="0"/>
                        <a:ea typeface="標楷體" panose="03000509000000000000" pitchFamily="65" charset="-120"/>
                        <a:cs typeface="Times New Roman" panose="02020603050405020304" pitchFamily="18" charset="0"/>
                      </a:endParaRPr>
                    </a:p>
                  </a:txBody>
                  <a:tcPr marL="9383" marR="9383" marT="9383" marB="0" anchor="ctr"/>
                </a:tc>
                <a:tc>
                  <a:txBody>
                    <a:bodyPr/>
                    <a:lstStyle/>
                    <a:p>
                      <a:pPr algn="ctr" fontAlgn="ctr"/>
                      <a:r>
                        <a:rPr lang="en-US" altLang="zh-TW" sz="1400" u="none" strike="noStrike" dirty="0">
                          <a:solidFill>
                            <a:srgbClr val="FF0000"/>
                          </a:solidFill>
                          <a:effectLst/>
                          <a:latin typeface="Times New Roman" panose="02020603050405020304" pitchFamily="18" charset="0"/>
                          <a:ea typeface="標楷體" panose="03000509000000000000" pitchFamily="65" charset="-120"/>
                          <a:cs typeface="Times New Roman" panose="02020603050405020304" pitchFamily="18" charset="0"/>
                        </a:rPr>
                        <a:t>36.69%</a:t>
                      </a:r>
                      <a:endParaRPr lang="en-US" altLang="zh-TW" sz="1400" b="0" i="0" u="none" strike="noStrike" dirty="0">
                        <a:solidFill>
                          <a:srgbClr val="FF0000"/>
                        </a:solidFill>
                        <a:effectLst/>
                        <a:latin typeface="Times New Roman" panose="02020603050405020304" pitchFamily="18" charset="0"/>
                        <a:ea typeface="標楷體" panose="03000509000000000000" pitchFamily="65" charset="-120"/>
                        <a:cs typeface="Times New Roman" panose="02020603050405020304" pitchFamily="18" charset="0"/>
                      </a:endParaRPr>
                    </a:p>
                  </a:txBody>
                  <a:tcPr marL="9383" marR="9383" marT="9383" marB="0" anchor="ctr"/>
                </a:tc>
              </a:tr>
              <a:tr h="300929">
                <a:tc>
                  <a:txBody>
                    <a:bodyPr/>
                    <a:lstStyle/>
                    <a:p>
                      <a:pPr algn="ctr" fontAlgn="ctr"/>
                      <a:r>
                        <a:rPr lang="zh-TW" altLang="en-US" sz="1400" u="none" strike="noStrike" dirty="0">
                          <a:solidFill>
                            <a:srgbClr val="FF0000"/>
                          </a:solidFill>
                          <a:effectLst/>
                          <a:latin typeface="Times New Roman" panose="02020603050405020304" pitchFamily="18" charset="0"/>
                          <a:ea typeface="標楷體" panose="03000509000000000000" pitchFamily="65" charset="-120"/>
                          <a:cs typeface="Times New Roman" panose="02020603050405020304" pitchFamily="18" charset="0"/>
                        </a:rPr>
                        <a:t>永和區</a:t>
                      </a:r>
                      <a:endParaRPr lang="zh-TW" altLang="en-US" sz="1400" b="0" i="0" u="none" strike="noStrike" dirty="0">
                        <a:solidFill>
                          <a:srgbClr val="FF0000"/>
                        </a:solidFill>
                        <a:effectLst/>
                        <a:latin typeface="Times New Roman" panose="02020603050405020304" pitchFamily="18" charset="0"/>
                        <a:ea typeface="標楷體" panose="03000509000000000000" pitchFamily="65" charset="-120"/>
                        <a:cs typeface="Times New Roman" panose="02020603050405020304" pitchFamily="18" charset="0"/>
                      </a:endParaRPr>
                    </a:p>
                  </a:txBody>
                  <a:tcPr marL="9383" marR="9383" marT="9383" marB="0" anchor="ctr"/>
                </a:tc>
                <a:tc>
                  <a:txBody>
                    <a:bodyPr/>
                    <a:lstStyle/>
                    <a:p>
                      <a:pPr algn="ctr" fontAlgn="ctr"/>
                      <a:r>
                        <a:rPr lang="zh-TW" altLang="en-US" sz="1400" u="none" strike="noStrike">
                          <a:effectLst/>
                          <a:latin typeface="Times New Roman" panose="02020603050405020304" pitchFamily="18" charset="0"/>
                          <a:ea typeface="標楷體" panose="03000509000000000000" pitchFamily="65" charset="-120"/>
                          <a:cs typeface="Times New Roman" panose="02020603050405020304" pitchFamily="18" charset="0"/>
                        </a:rPr>
                        <a:t>  </a:t>
                      </a:r>
                      <a:r>
                        <a:rPr lang="en-US" altLang="zh-TW" sz="1400" u="none" strike="noStrike">
                          <a:effectLst/>
                          <a:latin typeface="Times New Roman" panose="02020603050405020304" pitchFamily="18" charset="0"/>
                          <a:ea typeface="標楷體" panose="03000509000000000000" pitchFamily="65" charset="-120"/>
                          <a:cs typeface="Times New Roman" panose="02020603050405020304" pitchFamily="18" charset="0"/>
                        </a:rPr>
                        <a:t>1,236 </a:t>
                      </a:r>
                      <a:endParaRPr lang="en-US" altLang="zh-TW" sz="1400" b="0" i="0" u="none" strike="noStrike">
                        <a:solidFill>
                          <a:srgbClr val="000000"/>
                        </a:solidFill>
                        <a:effectLst/>
                        <a:latin typeface="Times New Roman" panose="02020603050405020304" pitchFamily="18" charset="0"/>
                        <a:ea typeface="標楷體" panose="03000509000000000000" pitchFamily="65" charset="-120"/>
                        <a:cs typeface="Times New Roman" panose="02020603050405020304" pitchFamily="18" charset="0"/>
                      </a:endParaRPr>
                    </a:p>
                  </a:txBody>
                  <a:tcPr marL="9383" marR="9383" marT="9383" marB="0" anchor="ctr"/>
                </a:tc>
                <a:tc>
                  <a:txBody>
                    <a:bodyPr/>
                    <a:lstStyle/>
                    <a:p>
                      <a:pPr algn="ctr" fontAlgn="ctr"/>
                      <a:r>
                        <a:rPr lang="zh-TW" altLang="en-US" sz="1400" u="none" strike="noStrike" dirty="0">
                          <a:effectLst/>
                          <a:latin typeface="Times New Roman" panose="02020603050405020304" pitchFamily="18" charset="0"/>
                          <a:ea typeface="標楷體" panose="03000509000000000000" pitchFamily="65" charset="-120"/>
                          <a:cs typeface="Times New Roman" panose="02020603050405020304" pitchFamily="18" charset="0"/>
                        </a:rPr>
                        <a:t>   </a:t>
                      </a:r>
                      <a:r>
                        <a:rPr lang="en-US" altLang="zh-TW" sz="1400" u="none" strike="noStrike" dirty="0">
                          <a:effectLst/>
                          <a:latin typeface="Times New Roman" panose="02020603050405020304" pitchFamily="18" charset="0"/>
                          <a:ea typeface="標楷體" panose="03000509000000000000" pitchFamily="65" charset="-120"/>
                          <a:cs typeface="Times New Roman" panose="02020603050405020304" pitchFamily="18" charset="0"/>
                        </a:rPr>
                        <a:t>485 </a:t>
                      </a:r>
                      <a:endParaRPr lang="en-US" altLang="zh-TW" sz="1400" b="0" i="0" u="none" strike="noStrike" dirty="0">
                        <a:solidFill>
                          <a:srgbClr val="000000"/>
                        </a:solidFill>
                        <a:effectLst/>
                        <a:latin typeface="Times New Roman" panose="02020603050405020304" pitchFamily="18" charset="0"/>
                        <a:ea typeface="標楷體" panose="03000509000000000000" pitchFamily="65" charset="-120"/>
                        <a:cs typeface="Times New Roman" panose="02020603050405020304" pitchFamily="18" charset="0"/>
                      </a:endParaRPr>
                    </a:p>
                  </a:txBody>
                  <a:tcPr marL="9383" marR="9383" marT="9383" marB="0" anchor="ctr"/>
                </a:tc>
                <a:tc>
                  <a:txBody>
                    <a:bodyPr/>
                    <a:lstStyle/>
                    <a:p>
                      <a:pPr algn="ctr" fontAlgn="ctr"/>
                      <a:r>
                        <a:rPr lang="en-US" altLang="zh-TW" sz="1400" u="none" strike="noStrike" dirty="0">
                          <a:solidFill>
                            <a:srgbClr val="FF0000"/>
                          </a:solidFill>
                          <a:effectLst/>
                          <a:latin typeface="Times New Roman" panose="02020603050405020304" pitchFamily="18" charset="0"/>
                          <a:ea typeface="標楷體" panose="03000509000000000000" pitchFamily="65" charset="-120"/>
                          <a:cs typeface="Times New Roman" panose="02020603050405020304" pitchFamily="18" charset="0"/>
                        </a:rPr>
                        <a:t>39.27%</a:t>
                      </a:r>
                      <a:endParaRPr lang="en-US" altLang="zh-TW" sz="1400" b="0" i="0" u="none" strike="noStrike" dirty="0">
                        <a:solidFill>
                          <a:srgbClr val="FF0000"/>
                        </a:solidFill>
                        <a:effectLst/>
                        <a:latin typeface="Times New Roman" panose="02020603050405020304" pitchFamily="18" charset="0"/>
                        <a:ea typeface="標楷體" panose="03000509000000000000" pitchFamily="65" charset="-120"/>
                        <a:cs typeface="Times New Roman" panose="02020603050405020304" pitchFamily="18" charset="0"/>
                      </a:endParaRPr>
                    </a:p>
                  </a:txBody>
                  <a:tcPr marL="9383" marR="9383" marT="9383" marB="0" anchor="ctr"/>
                </a:tc>
              </a:tr>
              <a:tr h="300929">
                <a:tc>
                  <a:txBody>
                    <a:bodyPr/>
                    <a:lstStyle/>
                    <a:p>
                      <a:pPr algn="ctr" fontAlgn="ctr"/>
                      <a:r>
                        <a:rPr lang="zh-TW" altLang="en-US" sz="1400" u="none" strike="noStrike" dirty="0">
                          <a:solidFill>
                            <a:srgbClr val="FF0000"/>
                          </a:solidFill>
                          <a:effectLst/>
                          <a:latin typeface="Times New Roman" panose="02020603050405020304" pitchFamily="18" charset="0"/>
                          <a:ea typeface="標楷體" panose="03000509000000000000" pitchFamily="65" charset="-120"/>
                          <a:cs typeface="Times New Roman" panose="02020603050405020304" pitchFamily="18" charset="0"/>
                        </a:rPr>
                        <a:t>八里區</a:t>
                      </a:r>
                      <a:endParaRPr lang="zh-TW" altLang="en-US" sz="1400" b="0" i="0" u="none" strike="noStrike" dirty="0">
                        <a:solidFill>
                          <a:srgbClr val="FF0000"/>
                        </a:solidFill>
                        <a:effectLst/>
                        <a:latin typeface="Times New Roman" panose="02020603050405020304" pitchFamily="18" charset="0"/>
                        <a:ea typeface="標楷體" panose="03000509000000000000" pitchFamily="65" charset="-120"/>
                        <a:cs typeface="Times New Roman" panose="02020603050405020304" pitchFamily="18" charset="0"/>
                      </a:endParaRPr>
                    </a:p>
                  </a:txBody>
                  <a:tcPr marL="9383" marR="9383" marT="9383" marB="0" anchor="ctr"/>
                </a:tc>
                <a:tc>
                  <a:txBody>
                    <a:bodyPr/>
                    <a:lstStyle/>
                    <a:p>
                      <a:pPr algn="ctr" fontAlgn="ctr"/>
                      <a:r>
                        <a:rPr lang="zh-TW" altLang="en-US" sz="1400" u="none" strike="noStrike">
                          <a:effectLst/>
                          <a:latin typeface="Times New Roman" panose="02020603050405020304" pitchFamily="18" charset="0"/>
                          <a:ea typeface="標楷體" panose="03000509000000000000" pitchFamily="65" charset="-120"/>
                          <a:cs typeface="Times New Roman" panose="02020603050405020304" pitchFamily="18" charset="0"/>
                        </a:rPr>
                        <a:t>    </a:t>
                      </a:r>
                      <a:r>
                        <a:rPr lang="en-US" altLang="zh-TW" sz="1400" u="none" strike="noStrike">
                          <a:effectLst/>
                          <a:latin typeface="Times New Roman" panose="02020603050405020304" pitchFamily="18" charset="0"/>
                          <a:ea typeface="標楷體" panose="03000509000000000000" pitchFamily="65" charset="-120"/>
                          <a:cs typeface="Times New Roman" panose="02020603050405020304" pitchFamily="18" charset="0"/>
                        </a:rPr>
                        <a:t>168 </a:t>
                      </a:r>
                      <a:endParaRPr lang="en-US" altLang="zh-TW" sz="1400" b="0" i="0" u="none" strike="noStrike">
                        <a:solidFill>
                          <a:srgbClr val="000000"/>
                        </a:solidFill>
                        <a:effectLst/>
                        <a:latin typeface="Times New Roman" panose="02020603050405020304" pitchFamily="18" charset="0"/>
                        <a:ea typeface="標楷體" panose="03000509000000000000" pitchFamily="65" charset="-120"/>
                        <a:cs typeface="Times New Roman" panose="02020603050405020304" pitchFamily="18" charset="0"/>
                      </a:endParaRPr>
                    </a:p>
                  </a:txBody>
                  <a:tcPr marL="9383" marR="9383" marT="9383" marB="0" anchor="ctr"/>
                </a:tc>
                <a:tc>
                  <a:txBody>
                    <a:bodyPr/>
                    <a:lstStyle/>
                    <a:p>
                      <a:pPr algn="ctr" fontAlgn="ctr"/>
                      <a:r>
                        <a:rPr lang="zh-TW" altLang="en-US" sz="1400" u="none" strike="noStrike" dirty="0">
                          <a:effectLst/>
                          <a:latin typeface="Times New Roman" panose="02020603050405020304" pitchFamily="18" charset="0"/>
                          <a:ea typeface="標楷體" panose="03000509000000000000" pitchFamily="65" charset="-120"/>
                          <a:cs typeface="Times New Roman" panose="02020603050405020304" pitchFamily="18" charset="0"/>
                        </a:rPr>
                        <a:t>    </a:t>
                      </a:r>
                      <a:r>
                        <a:rPr lang="en-US" altLang="zh-TW" sz="1400" u="none" strike="noStrike" dirty="0">
                          <a:effectLst/>
                          <a:latin typeface="Times New Roman" panose="02020603050405020304" pitchFamily="18" charset="0"/>
                          <a:ea typeface="標楷體" panose="03000509000000000000" pitchFamily="65" charset="-120"/>
                          <a:cs typeface="Times New Roman" panose="02020603050405020304" pitchFamily="18" charset="0"/>
                        </a:rPr>
                        <a:t>66 </a:t>
                      </a:r>
                      <a:endParaRPr lang="en-US" altLang="zh-TW" sz="1400" b="0" i="0" u="none" strike="noStrike" dirty="0">
                        <a:solidFill>
                          <a:srgbClr val="000000"/>
                        </a:solidFill>
                        <a:effectLst/>
                        <a:latin typeface="Times New Roman" panose="02020603050405020304" pitchFamily="18" charset="0"/>
                        <a:ea typeface="標楷體" panose="03000509000000000000" pitchFamily="65" charset="-120"/>
                        <a:cs typeface="Times New Roman" panose="02020603050405020304" pitchFamily="18" charset="0"/>
                      </a:endParaRPr>
                    </a:p>
                  </a:txBody>
                  <a:tcPr marL="9383" marR="9383" marT="9383" marB="0" anchor="ctr"/>
                </a:tc>
                <a:tc>
                  <a:txBody>
                    <a:bodyPr/>
                    <a:lstStyle/>
                    <a:p>
                      <a:pPr algn="ctr" fontAlgn="ctr"/>
                      <a:r>
                        <a:rPr lang="en-US" altLang="zh-TW" sz="1400" u="none" strike="noStrike" dirty="0">
                          <a:solidFill>
                            <a:srgbClr val="FF0000"/>
                          </a:solidFill>
                          <a:effectLst/>
                          <a:latin typeface="Times New Roman" panose="02020603050405020304" pitchFamily="18" charset="0"/>
                          <a:ea typeface="標楷體" panose="03000509000000000000" pitchFamily="65" charset="-120"/>
                          <a:cs typeface="Times New Roman" panose="02020603050405020304" pitchFamily="18" charset="0"/>
                        </a:rPr>
                        <a:t>39.29%</a:t>
                      </a:r>
                      <a:endParaRPr lang="en-US" altLang="zh-TW" sz="1400" b="0" i="0" u="none" strike="noStrike" dirty="0">
                        <a:solidFill>
                          <a:srgbClr val="FF0000"/>
                        </a:solidFill>
                        <a:effectLst/>
                        <a:latin typeface="Times New Roman" panose="02020603050405020304" pitchFamily="18" charset="0"/>
                        <a:ea typeface="標楷體" panose="03000509000000000000" pitchFamily="65" charset="-120"/>
                        <a:cs typeface="Times New Roman" panose="02020603050405020304" pitchFamily="18" charset="0"/>
                      </a:endParaRPr>
                    </a:p>
                  </a:txBody>
                  <a:tcPr marL="9383" marR="9383" marT="9383" marB="0" anchor="ctr"/>
                </a:tc>
              </a:tr>
              <a:tr h="300929">
                <a:tc>
                  <a:txBody>
                    <a:bodyPr/>
                    <a:lstStyle/>
                    <a:p>
                      <a:pPr algn="ctr" fontAlgn="ctr"/>
                      <a:r>
                        <a:rPr lang="zh-TW" altLang="en-US" sz="1400" u="none" strike="noStrike" dirty="0">
                          <a:solidFill>
                            <a:srgbClr val="FF0000"/>
                          </a:solidFill>
                          <a:effectLst/>
                          <a:latin typeface="Times New Roman" panose="02020603050405020304" pitchFamily="18" charset="0"/>
                          <a:ea typeface="標楷體" panose="03000509000000000000" pitchFamily="65" charset="-120"/>
                          <a:cs typeface="Times New Roman" panose="02020603050405020304" pitchFamily="18" charset="0"/>
                        </a:rPr>
                        <a:t>泰山區</a:t>
                      </a:r>
                      <a:endParaRPr lang="zh-TW" altLang="en-US" sz="1400" b="0" i="0" u="none" strike="noStrike" dirty="0">
                        <a:solidFill>
                          <a:srgbClr val="FF0000"/>
                        </a:solidFill>
                        <a:effectLst/>
                        <a:latin typeface="Times New Roman" panose="02020603050405020304" pitchFamily="18" charset="0"/>
                        <a:ea typeface="標楷體" panose="03000509000000000000" pitchFamily="65" charset="-120"/>
                        <a:cs typeface="Times New Roman" panose="02020603050405020304" pitchFamily="18" charset="0"/>
                      </a:endParaRPr>
                    </a:p>
                  </a:txBody>
                  <a:tcPr marL="9383" marR="9383" marT="9383" marB="0" anchor="ctr"/>
                </a:tc>
                <a:tc>
                  <a:txBody>
                    <a:bodyPr/>
                    <a:lstStyle/>
                    <a:p>
                      <a:pPr algn="ctr" fontAlgn="ctr"/>
                      <a:r>
                        <a:rPr lang="zh-TW" altLang="en-US" sz="1400" u="none" strike="noStrike">
                          <a:effectLst/>
                          <a:latin typeface="Times New Roman" panose="02020603050405020304" pitchFamily="18" charset="0"/>
                          <a:ea typeface="標楷體" panose="03000509000000000000" pitchFamily="65" charset="-120"/>
                          <a:cs typeface="Times New Roman" panose="02020603050405020304" pitchFamily="18" charset="0"/>
                        </a:rPr>
                        <a:t>    </a:t>
                      </a:r>
                      <a:r>
                        <a:rPr lang="en-US" altLang="zh-TW" sz="1400" u="none" strike="noStrike">
                          <a:effectLst/>
                          <a:latin typeface="Times New Roman" panose="02020603050405020304" pitchFamily="18" charset="0"/>
                          <a:ea typeface="標楷體" panose="03000509000000000000" pitchFamily="65" charset="-120"/>
                          <a:cs typeface="Times New Roman" panose="02020603050405020304" pitchFamily="18" charset="0"/>
                        </a:rPr>
                        <a:t>506 </a:t>
                      </a:r>
                      <a:endParaRPr lang="en-US" altLang="zh-TW" sz="1400" b="0" i="0" u="none" strike="noStrike">
                        <a:solidFill>
                          <a:srgbClr val="000000"/>
                        </a:solidFill>
                        <a:effectLst/>
                        <a:latin typeface="Times New Roman" panose="02020603050405020304" pitchFamily="18" charset="0"/>
                        <a:ea typeface="標楷體" panose="03000509000000000000" pitchFamily="65" charset="-120"/>
                        <a:cs typeface="Times New Roman" panose="02020603050405020304" pitchFamily="18" charset="0"/>
                      </a:endParaRPr>
                    </a:p>
                  </a:txBody>
                  <a:tcPr marL="9383" marR="9383" marT="9383" marB="0" anchor="ctr"/>
                </a:tc>
                <a:tc>
                  <a:txBody>
                    <a:bodyPr/>
                    <a:lstStyle/>
                    <a:p>
                      <a:pPr algn="ctr" fontAlgn="ctr"/>
                      <a:r>
                        <a:rPr lang="zh-TW" altLang="en-US" sz="1400" u="none" strike="noStrike" dirty="0">
                          <a:effectLst/>
                          <a:latin typeface="Times New Roman" panose="02020603050405020304" pitchFamily="18" charset="0"/>
                          <a:ea typeface="標楷體" panose="03000509000000000000" pitchFamily="65" charset="-120"/>
                          <a:cs typeface="Times New Roman" panose="02020603050405020304" pitchFamily="18" charset="0"/>
                        </a:rPr>
                        <a:t>   </a:t>
                      </a:r>
                      <a:r>
                        <a:rPr lang="en-US" altLang="zh-TW" sz="1400" u="none" strike="noStrike" dirty="0">
                          <a:effectLst/>
                          <a:latin typeface="Times New Roman" panose="02020603050405020304" pitchFamily="18" charset="0"/>
                          <a:ea typeface="標楷體" panose="03000509000000000000" pitchFamily="65" charset="-120"/>
                          <a:cs typeface="Times New Roman" panose="02020603050405020304" pitchFamily="18" charset="0"/>
                        </a:rPr>
                        <a:t>211 </a:t>
                      </a:r>
                      <a:endParaRPr lang="en-US" altLang="zh-TW" sz="1400" b="0" i="0" u="none" strike="noStrike" dirty="0">
                        <a:solidFill>
                          <a:srgbClr val="000000"/>
                        </a:solidFill>
                        <a:effectLst/>
                        <a:latin typeface="Times New Roman" panose="02020603050405020304" pitchFamily="18" charset="0"/>
                        <a:ea typeface="標楷體" panose="03000509000000000000" pitchFamily="65" charset="-120"/>
                        <a:cs typeface="Times New Roman" panose="02020603050405020304" pitchFamily="18" charset="0"/>
                      </a:endParaRPr>
                    </a:p>
                  </a:txBody>
                  <a:tcPr marL="9383" marR="9383" marT="9383" marB="0" anchor="ctr"/>
                </a:tc>
                <a:tc>
                  <a:txBody>
                    <a:bodyPr/>
                    <a:lstStyle/>
                    <a:p>
                      <a:pPr algn="ctr" fontAlgn="ctr"/>
                      <a:r>
                        <a:rPr lang="en-US" altLang="zh-TW" sz="1400" u="none" strike="noStrike" dirty="0">
                          <a:solidFill>
                            <a:srgbClr val="FF0000"/>
                          </a:solidFill>
                          <a:effectLst/>
                          <a:latin typeface="Times New Roman" panose="02020603050405020304" pitchFamily="18" charset="0"/>
                          <a:ea typeface="標楷體" panose="03000509000000000000" pitchFamily="65" charset="-120"/>
                          <a:cs typeface="Times New Roman" panose="02020603050405020304" pitchFamily="18" charset="0"/>
                        </a:rPr>
                        <a:t>41.70%</a:t>
                      </a:r>
                      <a:endParaRPr lang="en-US" altLang="zh-TW" sz="1400" b="0" i="0" u="none" strike="noStrike" dirty="0">
                        <a:solidFill>
                          <a:srgbClr val="FF0000"/>
                        </a:solidFill>
                        <a:effectLst/>
                        <a:latin typeface="Times New Roman" panose="02020603050405020304" pitchFamily="18" charset="0"/>
                        <a:ea typeface="標楷體" panose="03000509000000000000" pitchFamily="65" charset="-120"/>
                        <a:cs typeface="Times New Roman" panose="02020603050405020304" pitchFamily="18" charset="0"/>
                      </a:endParaRPr>
                    </a:p>
                  </a:txBody>
                  <a:tcPr marL="9383" marR="9383" marT="9383" marB="0" anchor="ctr"/>
                </a:tc>
              </a:tr>
              <a:tr h="300929">
                <a:tc>
                  <a:txBody>
                    <a:bodyPr/>
                    <a:lstStyle/>
                    <a:p>
                      <a:pPr algn="ctr" fontAlgn="ctr"/>
                      <a:r>
                        <a:rPr lang="zh-TW" altLang="en-US" sz="1400" u="none" strike="noStrike" dirty="0">
                          <a:solidFill>
                            <a:srgbClr val="FF0000"/>
                          </a:solidFill>
                          <a:effectLst/>
                          <a:latin typeface="Times New Roman" panose="02020603050405020304" pitchFamily="18" charset="0"/>
                          <a:ea typeface="標楷體" panose="03000509000000000000" pitchFamily="65" charset="-120"/>
                          <a:cs typeface="Times New Roman" panose="02020603050405020304" pitchFamily="18" charset="0"/>
                        </a:rPr>
                        <a:t>樹林區</a:t>
                      </a:r>
                      <a:endParaRPr lang="zh-TW" altLang="en-US" sz="1400" b="0" i="0" u="none" strike="noStrike" dirty="0">
                        <a:solidFill>
                          <a:srgbClr val="FF0000"/>
                        </a:solidFill>
                        <a:effectLst/>
                        <a:latin typeface="Times New Roman" panose="02020603050405020304" pitchFamily="18" charset="0"/>
                        <a:ea typeface="標楷體" panose="03000509000000000000" pitchFamily="65" charset="-120"/>
                        <a:cs typeface="Times New Roman" panose="02020603050405020304" pitchFamily="18" charset="0"/>
                      </a:endParaRPr>
                    </a:p>
                  </a:txBody>
                  <a:tcPr marL="9383" marR="9383" marT="9383" marB="0" anchor="ctr"/>
                </a:tc>
                <a:tc>
                  <a:txBody>
                    <a:bodyPr/>
                    <a:lstStyle/>
                    <a:p>
                      <a:pPr algn="ctr" fontAlgn="ctr"/>
                      <a:r>
                        <a:rPr lang="zh-TW" altLang="en-US" sz="1400" u="none" strike="noStrike" dirty="0">
                          <a:effectLst/>
                          <a:latin typeface="Times New Roman" panose="02020603050405020304" pitchFamily="18" charset="0"/>
                          <a:ea typeface="標楷體" panose="03000509000000000000" pitchFamily="65" charset="-120"/>
                          <a:cs typeface="Times New Roman" panose="02020603050405020304" pitchFamily="18" charset="0"/>
                        </a:rPr>
                        <a:t>    </a:t>
                      </a:r>
                      <a:r>
                        <a:rPr lang="en-US" altLang="zh-TW" sz="1400" u="none" strike="noStrike" dirty="0">
                          <a:effectLst/>
                          <a:latin typeface="Times New Roman" panose="02020603050405020304" pitchFamily="18" charset="0"/>
                          <a:ea typeface="標楷體" panose="03000509000000000000" pitchFamily="65" charset="-120"/>
                          <a:cs typeface="Times New Roman" panose="02020603050405020304" pitchFamily="18" charset="0"/>
                        </a:rPr>
                        <a:t>795 </a:t>
                      </a:r>
                      <a:endParaRPr lang="en-US" altLang="zh-TW" sz="1400" b="0" i="0" u="none" strike="noStrike" dirty="0">
                        <a:solidFill>
                          <a:srgbClr val="000000"/>
                        </a:solidFill>
                        <a:effectLst/>
                        <a:latin typeface="Times New Roman" panose="02020603050405020304" pitchFamily="18" charset="0"/>
                        <a:ea typeface="標楷體" panose="03000509000000000000" pitchFamily="65" charset="-120"/>
                        <a:cs typeface="Times New Roman" panose="02020603050405020304" pitchFamily="18" charset="0"/>
                      </a:endParaRPr>
                    </a:p>
                  </a:txBody>
                  <a:tcPr marL="9383" marR="9383" marT="9383" marB="0" anchor="ctr"/>
                </a:tc>
                <a:tc>
                  <a:txBody>
                    <a:bodyPr/>
                    <a:lstStyle/>
                    <a:p>
                      <a:pPr algn="ctr" fontAlgn="ctr"/>
                      <a:r>
                        <a:rPr lang="zh-TW" altLang="en-US" sz="1400" u="none" strike="noStrike" dirty="0">
                          <a:effectLst/>
                          <a:latin typeface="Times New Roman" panose="02020603050405020304" pitchFamily="18" charset="0"/>
                          <a:ea typeface="標楷體" panose="03000509000000000000" pitchFamily="65" charset="-120"/>
                          <a:cs typeface="Times New Roman" panose="02020603050405020304" pitchFamily="18" charset="0"/>
                        </a:rPr>
                        <a:t>   </a:t>
                      </a:r>
                      <a:r>
                        <a:rPr lang="en-US" altLang="zh-TW" sz="1400" u="none" strike="noStrike" dirty="0">
                          <a:effectLst/>
                          <a:latin typeface="Times New Roman" panose="02020603050405020304" pitchFamily="18" charset="0"/>
                          <a:ea typeface="標楷體" panose="03000509000000000000" pitchFamily="65" charset="-120"/>
                          <a:cs typeface="Times New Roman" panose="02020603050405020304" pitchFamily="18" charset="0"/>
                        </a:rPr>
                        <a:t>391 </a:t>
                      </a:r>
                      <a:endParaRPr lang="en-US" altLang="zh-TW" sz="1400" b="0" i="0" u="none" strike="noStrike" dirty="0">
                        <a:solidFill>
                          <a:srgbClr val="000000"/>
                        </a:solidFill>
                        <a:effectLst/>
                        <a:latin typeface="Times New Roman" panose="02020603050405020304" pitchFamily="18" charset="0"/>
                        <a:ea typeface="標楷體" panose="03000509000000000000" pitchFamily="65" charset="-120"/>
                        <a:cs typeface="Times New Roman" panose="02020603050405020304" pitchFamily="18" charset="0"/>
                      </a:endParaRPr>
                    </a:p>
                  </a:txBody>
                  <a:tcPr marL="9383" marR="9383" marT="9383" marB="0" anchor="ctr"/>
                </a:tc>
                <a:tc>
                  <a:txBody>
                    <a:bodyPr/>
                    <a:lstStyle/>
                    <a:p>
                      <a:pPr algn="ctr" fontAlgn="ctr"/>
                      <a:r>
                        <a:rPr lang="en-US" altLang="zh-TW" sz="1400" u="none" strike="noStrike" dirty="0">
                          <a:solidFill>
                            <a:srgbClr val="FF0000"/>
                          </a:solidFill>
                          <a:effectLst/>
                          <a:latin typeface="Times New Roman" panose="02020603050405020304" pitchFamily="18" charset="0"/>
                          <a:ea typeface="標楷體" panose="03000509000000000000" pitchFamily="65" charset="-120"/>
                          <a:cs typeface="Times New Roman" panose="02020603050405020304" pitchFamily="18" charset="0"/>
                        </a:rPr>
                        <a:t>49.18%</a:t>
                      </a:r>
                      <a:endParaRPr lang="en-US" altLang="zh-TW" sz="1400" b="0" i="0" u="none" strike="noStrike" dirty="0">
                        <a:solidFill>
                          <a:srgbClr val="FF0000"/>
                        </a:solidFill>
                        <a:effectLst/>
                        <a:latin typeface="Times New Roman" panose="02020603050405020304" pitchFamily="18" charset="0"/>
                        <a:ea typeface="標楷體" panose="03000509000000000000" pitchFamily="65" charset="-120"/>
                        <a:cs typeface="Times New Roman" panose="02020603050405020304" pitchFamily="18" charset="0"/>
                      </a:endParaRPr>
                    </a:p>
                  </a:txBody>
                  <a:tcPr marL="9383" marR="9383" marT="9383" marB="0" anchor="ctr"/>
                </a:tc>
              </a:tr>
            </a:tbl>
          </a:graphicData>
        </a:graphic>
      </p:graphicFrame>
      <p:graphicFrame>
        <p:nvGraphicFramePr>
          <p:cNvPr id="9" name="內容版面配置區 5"/>
          <p:cNvGraphicFramePr>
            <a:graphicFrameLocks noGrp="1"/>
          </p:cNvGraphicFramePr>
          <p:nvPr>
            <p:ph sz="half" idx="2"/>
            <p:extLst>
              <p:ext uri="{D42A27DB-BD31-4B8C-83A1-F6EECF244321}">
                <p14:modId xmlns:p14="http://schemas.microsoft.com/office/powerpoint/2010/main" val="2678736364"/>
              </p:ext>
            </p:extLst>
          </p:nvPr>
        </p:nvGraphicFramePr>
        <p:xfrm>
          <a:off x="4696447" y="1124744"/>
          <a:ext cx="3273043" cy="5040560"/>
        </p:xfrm>
        <a:graphic>
          <a:graphicData uri="http://schemas.openxmlformats.org/drawingml/2006/table">
            <a:tbl>
              <a:tblPr>
                <a:tableStyleId>{B301B821-A1FF-4177-AEE7-76D212191A09}</a:tableStyleId>
              </a:tblPr>
              <a:tblGrid>
                <a:gridCol w="881084"/>
                <a:gridCol w="777364"/>
                <a:gridCol w="713602"/>
                <a:gridCol w="900993"/>
              </a:tblGrid>
              <a:tr h="282120">
                <a:tc rowSpan="2">
                  <a:txBody>
                    <a:bodyPr/>
                    <a:lstStyle/>
                    <a:p>
                      <a:pPr algn="ctr" fontAlgn="ctr"/>
                      <a:r>
                        <a:rPr lang="zh-TW" altLang="en-US" sz="1400" u="none" strike="noStrike" dirty="0">
                          <a:effectLst/>
                          <a:latin typeface="Times New Roman" panose="02020603050405020304" pitchFamily="18" charset="0"/>
                          <a:ea typeface="標楷體" panose="03000509000000000000" pitchFamily="65" charset="-120"/>
                          <a:cs typeface="Times New Roman" panose="02020603050405020304" pitchFamily="18" charset="0"/>
                        </a:rPr>
                        <a:t>區別</a:t>
                      </a:r>
                      <a:endParaRPr lang="zh-TW" altLang="en-US" sz="1400" b="0" i="0" u="none" strike="noStrike" dirty="0">
                        <a:solidFill>
                          <a:srgbClr val="000000"/>
                        </a:solidFill>
                        <a:effectLst/>
                        <a:latin typeface="Times New Roman" panose="02020603050405020304" pitchFamily="18" charset="0"/>
                        <a:ea typeface="標楷體" panose="03000509000000000000" pitchFamily="65" charset="-120"/>
                        <a:cs typeface="Times New Roman" panose="02020603050405020304" pitchFamily="18" charset="0"/>
                      </a:endParaRPr>
                    </a:p>
                  </a:txBody>
                  <a:tcPr marL="9383" marR="9383" marT="9383" marB="0" anchor="ctr"/>
                </a:tc>
                <a:tc gridSpan="3">
                  <a:txBody>
                    <a:bodyPr/>
                    <a:lstStyle/>
                    <a:p>
                      <a:pPr algn="ctr" fontAlgn="ctr"/>
                      <a:r>
                        <a:rPr lang="zh-TW" altLang="en-US" sz="1400" u="none" strike="noStrike" dirty="0">
                          <a:effectLst/>
                          <a:latin typeface="Times New Roman" panose="02020603050405020304" pitchFamily="18" charset="0"/>
                          <a:ea typeface="標楷體" panose="03000509000000000000" pitchFamily="65" charset="-120"/>
                          <a:cs typeface="Times New Roman" panose="02020603050405020304" pitchFamily="18" charset="0"/>
                        </a:rPr>
                        <a:t>一般入園</a:t>
                      </a:r>
                      <a:endParaRPr lang="zh-TW" altLang="en-US" sz="1400" b="0" i="0" u="none" strike="noStrike" dirty="0">
                        <a:solidFill>
                          <a:srgbClr val="000000"/>
                        </a:solidFill>
                        <a:effectLst/>
                        <a:latin typeface="Times New Roman" panose="02020603050405020304" pitchFamily="18" charset="0"/>
                        <a:ea typeface="標楷體" panose="03000509000000000000" pitchFamily="65" charset="-120"/>
                        <a:cs typeface="Times New Roman" panose="02020603050405020304" pitchFamily="18" charset="0"/>
                      </a:endParaRPr>
                    </a:p>
                  </a:txBody>
                  <a:tcPr marL="9383" marR="9383" marT="9383" marB="0" anchor="ctr"/>
                </a:tc>
                <a:tc hMerge="1">
                  <a:txBody>
                    <a:bodyPr/>
                    <a:lstStyle/>
                    <a:p>
                      <a:endParaRPr lang="zh-TW" altLang="en-US"/>
                    </a:p>
                  </a:txBody>
                  <a:tcPr/>
                </a:tc>
                <a:tc hMerge="1">
                  <a:txBody>
                    <a:bodyPr/>
                    <a:lstStyle/>
                    <a:p>
                      <a:endParaRPr lang="zh-TW" altLang="en-US"/>
                    </a:p>
                  </a:txBody>
                  <a:tcPr/>
                </a:tc>
              </a:tr>
              <a:tr h="244505">
                <a:tc vMerge="1">
                  <a:txBody>
                    <a:bodyPr/>
                    <a:lstStyle/>
                    <a:p>
                      <a:endParaRPr lang="zh-TW" altLang="en-US"/>
                    </a:p>
                  </a:txBody>
                  <a:tcPr/>
                </a:tc>
                <a:tc>
                  <a:txBody>
                    <a:bodyPr/>
                    <a:lstStyle/>
                    <a:p>
                      <a:pPr algn="ctr" fontAlgn="ctr"/>
                      <a:r>
                        <a:rPr lang="zh-TW" altLang="en-US" sz="1400" u="none" strike="noStrike" dirty="0">
                          <a:effectLst/>
                          <a:latin typeface="Times New Roman" panose="02020603050405020304" pitchFamily="18" charset="0"/>
                          <a:ea typeface="標楷體" panose="03000509000000000000" pitchFamily="65" charset="-120"/>
                          <a:cs typeface="Times New Roman" panose="02020603050405020304" pitchFamily="18" charset="0"/>
                        </a:rPr>
                        <a:t>登記數</a:t>
                      </a:r>
                      <a:endParaRPr lang="zh-TW" altLang="en-US" sz="1400" b="0" i="0" u="none" strike="noStrike" dirty="0">
                        <a:solidFill>
                          <a:srgbClr val="000000"/>
                        </a:solidFill>
                        <a:effectLst/>
                        <a:latin typeface="Times New Roman" panose="02020603050405020304" pitchFamily="18" charset="0"/>
                        <a:ea typeface="標楷體" panose="03000509000000000000" pitchFamily="65" charset="-120"/>
                        <a:cs typeface="Times New Roman" panose="02020603050405020304" pitchFamily="18" charset="0"/>
                      </a:endParaRPr>
                    </a:p>
                  </a:txBody>
                  <a:tcPr marL="9383" marR="9383" marT="9383" marB="0" anchor="ctr"/>
                </a:tc>
                <a:tc>
                  <a:txBody>
                    <a:bodyPr/>
                    <a:lstStyle/>
                    <a:p>
                      <a:pPr algn="ctr" fontAlgn="ctr"/>
                      <a:r>
                        <a:rPr lang="zh-TW" altLang="en-US" sz="1400" u="none" strike="noStrike" dirty="0">
                          <a:effectLst/>
                          <a:latin typeface="Times New Roman" panose="02020603050405020304" pitchFamily="18" charset="0"/>
                          <a:ea typeface="標楷體" panose="03000509000000000000" pitchFamily="65" charset="-120"/>
                          <a:cs typeface="Times New Roman" panose="02020603050405020304" pitchFamily="18" charset="0"/>
                        </a:rPr>
                        <a:t>正取數</a:t>
                      </a:r>
                      <a:endParaRPr lang="zh-TW" altLang="en-US" sz="1400" b="0" i="0" u="none" strike="noStrike" dirty="0">
                        <a:solidFill>
                          <a:srgbClr val="000000"/>
                        </a:solidFill>
                        <a:effectLst/>
                        <a:latin typeface="Times New Roman" panose="02020603050405020304" pitchFamily="18" charset="0"/>
                        <a:ea typeface="標楷體" panose="03000509000000000000" pitchFamily="65" charset="-120"/>
                        <a:cs typeface="Times New Roman" panose="02020603050405020304" pitchFamily="18" charset="0"/>
                      </a:endParaRPr>
                    </a:p>
                  </a:txBody>
                  <a:tcPr marL="9383" marR="9383" marT="9383" marB="0" anchor="ctr"/>
                </a:tc>
                <a:tc>
                  <a:txBody>
                    <a:bodyPr/>
                    <a:lstStyle/>
                    <a:p>
                      <a:pPr algn="ctr" fontAlgn="ctr"/>
                      <a:r>
                        <a:rPr lang="zh-TW" altLang="en-US" sz="1400" u="none" strike="noStrike" dirty="0">
                          <a:effectLst/>
                          <a:latin typeface="Times New Roman" panose="02020603050405020304" pitchFamily="18" charset="0"/>
                          <a:ea typeface="標楷體" panose="03000509000000000000" pitchFamily="65" charset="-120"/>
                          <a:cs typeface="Times New Roman" panose="02020603050405020304" pitchFamily="18" charset="0"/>
                        </a:rPr>
                        <a:t>錄取率</a:t>
                      </a:r>
                      <a:endParaRPr lang="zh-TW" altLang="en-US" sz="1400" b="0" i="0" u="none" strike="noStrike" dirty="0">
                        <a:solidFill>
                          <a:srgbClr val="000000"/>
                        </a:solidFill>
                        <a:effectLst/>
                        <a:latin typeface="Times New Roman" panose="02020603050405020304" pitchFamily="18" charset="0"/>
                        <a:ea typeface="標楷體" panose="03000509000000000000" pitchFamily="65" charset="-120"/>
                        <a:cs typeface="Times New Roman" panose="02020603050405020304" pitchFamily="18" charset="0"/>
                      </a:endParaRPr>
                    </a:p>
                  </a:txBody>
                  <a:tcPr marL="9383" marR="9383" marT="9383" marB="0" anchor="ctr"/>
                </a:tc>
              </a:tr>
              <a:tr h="300929">
                <a:tc>
                  <a:txBody>
                    <a:bodyPr/>
                    <a:lstStyle/>
                    <a:p>
                      <a:pPr marL="0" algn="ctr" defTabSz="914400" rtl="0" eaLnBrk="1" fontAlgn="ctr" latinLnBrk="0" hangingPunct="1"/>
                      <a:r>
                        <a:rPr lang="zh-TW" altLang="en-US" sz="1400" u="none" strike="noStrike" kern="1200" dirty="0">
                          <a:solidFill>
                            <a:srgbClr val="FF0000"/>
                          </a:solidFill>
                          <a:effectLst/>
                          <a:latin typeface="Times New Roman" panose="02020603050405020304" pitchFamily="18" charset="0"/>
                          <a:ea typeface="標楷體" panose="03000509000000000000" pitchFamily="65" charset="-120"/>
                          <a:cs typeface="Times New Roman" panose="02020603050405020304" pitchFamily="18" charset="0"/>
                        </a:rPr>
                        <a:t>五股區</a:t>
                      </a:r>
                    </a:p>
                  </a:txBody>
                  <a:tcPr marL="9525" marR="9525" marT="9525" marB="0" anchor="ctr"/>
                </a:tc>
                <a:tc>
                  <a:txBody>
                    <a:bodyPr/>
                    <a:lstStyle/>
                    <a:p>
                      <a:pPr marL="0" algn="ctr" defTabSz="914400" rtl="0" eaLnBrk="1" fontAlgn="ctr" latinLnBrk="0" hangingPunct="1"/>
                      <a:r>
                        <a:rPr lang="zh-TW" altLang="en-US" sz="1400" u="none" strike="noStrike" kern="1200" dirty="0">
                          <a:effectLst/>
                          <a:latin typeface="Times New Roman" panose="02020603050405020304" pitchFamily="18" charset="0"/>
                          <a:ea typeface="標楷體" panose="03000509000000000000" pitchFamily="65" charset="-120"/>
                          <a:cs typeface="Times New Roman" panose="02020603050405020304" pitchFamily="18" charset="0"/>
                        </a:rPr>
                        <a:t>    </a:t>
                      </a:r>
                      <a:r>
                        <a:rPr lang="en-US" altLang="zh-TW" sz="1400" u="none" strike="noStrike" kern="1200" dirty="0">
                          <a:effectLst/>
                          <a:latin typeface="Times New Roman" panose="02020603050405020304" pitchFamily="18" charset="0"/>
                          <a:ea typeface="標楷體" panose="03000509000000000000" pitchFamily="65" charset="-120"/>
                          <a:cs typeface="Times New Roman" panose="02020603050405020304" pitchFamily="18" charset="0"/>
                        </a:rPr>
                        <a:t>363 </a:t>
                      </a:r>
                      <a:endParaRPr lang="en-US" altLang="zh-TW" sz="1400" u="none" strike="noStrike" kern="1200" dirty="0">
                        <a:solidFill>
                          <a:schemeClr val="dk1"/>
                        </a:solidFill>
                        <a:effectLst/>
                        <a:latin typeface="Times New Roman" panose="02020603050405020304" pitchFamily="18" charset="0"/>
                        <a:ea typeface="標楷體" panose="03000509000000000000" pitchFamily="65" charset="-120"/>
                        <a:cs typeface="Times New Roman" panose="02020603050405020304" pitchFamily="18" charset="0"/>
                      </a:endParaRPr>
                    </a:p>
                  </a:txBody>
                  <a:tcPr marL="9525" marR="9525" marT="9525" marB="0" anchor="ctr"/>
                </a:tc>
                <a:tc>
                  <a:txBody>
                    <a:bodyPr/>
                    <a:lstStyle/>
                    <a:p>
                      <a:pPr marL="0" algn="ctr" defTabSz="914400" rtl="0" eaLnBrk="1" fontAlgn="ctr" latinLnBrk="0" hangingPunct="1"/>
                      <a:r>
                        <a:rPr lang="zh-TW" altLang="en-US" sz="1400" u="none" strike="noStrike" kern="1200" dirty="0">
                          <a:effectLst/>
                          <a:latin typeface="Times New Roman" panose="02020603050405020304" pitchFamily="18" charset="0"/>
                          <a:ea typeface="標楷體" panose="03000509000000000000" pitchFamily="65" charset="-120"/>
                          <a:cs typeface="Times New Roman" panose="02020603050405020304" pitchFamily="18" charset="0"/>
                        </a:rPr>
                        <a:t>   </a:t>
                      </a:r>
                      <a:r>
                        <a:rPr lang="en-US" altLang="zh-TW" sz="1400" u="none" strike="noStrike" kern="1200" dirty="0">
                          <a:effectLst/>
                          <a:latin typeface="Times New Roman" panose="02020603050405020304" pitchFamily="18" charset="0"/>
                          <a:ea typeface="標楷體" panose="03000509000000000000" pitchFamily="65" charset="-120"/>
                          <a:cs typeface="Times New Roman" panose="02020603050405020304" pitchFamily="18" charset="0"/>
                        </a:rPr>
                        <a:t>182 </a:t>
                      </a:r>
                      <a:endParaRPr lang="en-US" altLang="zh-TW" sz="1400" u="none" strike="noStrike" kern="1200" dirty="0">
                        <a:solidFill>
                          <a:schemeClr val="dk1"/>
                        </a:solidFill>
                        <a:effectLst/>
                        <a:latin typeface="Times New Roman" panose="02020603050405020304" pitchFamily="18" charset="0"/>
                        <a:ea typeface="標楷體" panose="03000509000000000000" pitchFamily="65" charset="-120"/>
                        <a:cs typeface="Times New Roman" panose="02020603050405020304" pitchFamily="18" charset="0"/>
                      </a:endParaRPr>
                    </a:p>
                  </a:txBody>
                  <a:tcPr marL="9525" marR="9525" marT="9525" marB="0" anchor="ctr"/>
                </a:tc>
                <a:tc>
                  <a:txBody>
                    <a:bodyPr/>
                    <a:lstStyle/>
                    <a:p>
                      <a:pPr marL="0" algn="ctr" defTabSz="914400" rtl="0" eaLnBrk="1" fontAlgn="ctr" latinLnBrk="0" hangingPunct="1"/>
                      <a:r>
                        <a:rPr lang="en-US" altLang="zh-TW" sz="1400" u="none" strike="noStrike" kern="1200" dirty="0">
                          <a:solidFill>
                            <a:srgbClr val="FF0000"/>
                          </a:solidFill>
                          <a:effectLst/>
                          <a:latin typeface="Times New Roman" panose="02020603050405020304" pitchFamily="18" charset="0"/>
                          <a:ea typeface="標楷體" panose="03000509000000000000" pitchFamily="65" charset="-120"/>
                          <a:cs typeface="Times New Roman" panose="02020603050405020304" pitchFamily="18" charset="0"/>
                        </a:rPr>
                        <a:t>50.14%</a:t>
                      </a:r>
                    </a:p>
                  </a:txBody>
                  <a:tcPr marL="9525" marR="9525" marT="9525" marB="0" anchor="ctr"/>
                </a:tc>
              </a:tr>
              <a:tr h="300929">
                <a:tc>
                  <a:txBody>
                    <a:bodyPr/>
                    <a:lstStyle/>
                    <a:p>
                      <a:pPr marL="0" algn="ctr" defTabSz="914400" rtl="0" eaLnBrk="1" fontAlgn="ctr" latinLnBrk="0" hangingPunct="1"/>
                      <a:r>
                        <a:rPr lang="zh-TW" altLang="en-US" sz="1400" u="none" strike="noStrike" kern="1200" dirty="0">
                          <a:solidFill>
                            <a:srgbClr val="FF0000"/>
                          </a:solidFill>
                          <a:effectLst/>
                          <a:latin typeface="Times New Roman" panose="02020603050405020304" pitchFamily="18" charset="0"/>
                          <a:ea typeface="標楷體" panose="03000509000000000000" pitchFamily="65" charset="-120"/>
                          <a:cs typeface="Times New Roman" panose="02020603050405020304" pitchFamily="18" charset="0"/>
                        </a:rPr>
                        <a:t>鶯歌區</a:t>
                      </a:r>
                    </a:p>
                  </a:txBody>
                  <a:tcPr marL="9525" marR="9525" marT="9525" marB="0" anchor="ctr"/>
                </a:tc>
                <a:tc>
                  <a:txBody>
                    <a:bodyPr/>
                    <a:lstStyle/>
                    <a:p>
                      <a:pPr marL="0" algn="ctr" defTabSz="914400" rtl="0" eaLnBrk="1" fontAlgn="ctr" latinLnBrk="0" hangingPunct="1"/>
                      <a:r>
                        <a:rPr lang="zh-TW" altLang="en-US" sz="1400" u="none" strike="noStrike" kern="1200" dirty="0">
                          <a:effectLst/>
                          <a:latin typeface="Times New Roman" panose="02020603050405020304" pitchFamily="18" charset="0"/>
                          <a:ea typeface="標楷體" panose="03000509000000000000" pitchFamily="65" charset="-120"/>
                          <a:cs typeface="Times New Roman" panose="02020603050405020304" pitchFamily="18" charset="0"/>
                        </a:rPr>
                        <a:t>    </a:t>
                      </a:r>
                      <a:r>
                        <a:rPr lang="en-US" altLang="zh-TW" sz="1400" u="none" strike="noStrike" kern="1200" dirty="0">
                          <a:effectLst/>
                          <a:latin typeface="Times New Roman" panose="02020603050405020304" pitchFamily="18" charset="0"/>
                          <a:ea typeface="標楷體" panose="03000509000000000000" pitchFamily="65" charset="-120"/>
                          <a:cs typeface="Times New Roman" panose="02020603050405020304" pitchFamily="18" charset="0"/>
                        </a:rPr>
                        <a:t>400 </a:t>
                      </a:r>
                      <a:endParaRPr lang="en-US" altLang="zh-TW" sz="1400" u="none" strike="noStrike" kern="1200" dirty="0">
                        <a:solidFill>
                          <a:schemeClr val="dk1"/>
                        </a:solidFill>
                        <a:effectLst/>
                        <a:latin typeface="Times New Roman" panose="02020603050405020304" pitchFamily="18" charset="0"/>
                        <a:ea typeface="標楷體" panose="03000509000000000000" pitchFamily="65" charset="-120"/>
                        <a:cs typeface="Times New Roman" panose="02020603050405020304" pitchFamily="18" charset="0"/>
                      </a:endParaRPr>
                    </a:p>
                  </a:txBody>
                  <a:tcPr marL="9525" marR="9525" marT="9525" marB="0" anchor="ctr"/>
                </a:tc>
                <a:tc>
                  <a:txBody>
                    <a:bodyPr/>
                    <a:lstStyle/>
                    <a:p>
                      <a:pPr marL="0" algn="ctr" defTabSz="914400" rtl="0" eaLnBrk="1" fontAlgn="ctr" latinLnBrk="0" hangingPunct="1"/>
                      <a:r>
                        <a:rPr lang="zh-TW" altLang="en-US" sz="1400" u="none" strike="noStrike" kern="1200" dirty="0">
                          <a:effectLst/>
                          <a:latin typeface="Times New Roman" panose="02020603050405020304" pitchFamily="18" charset="0"/>
                          <a:ea typeface="標楷體" panose="03000509000000000000" pitchFamily="65" charset="-120"/>
                          <a:cs typeface="Times New Roman" panose="02020603050405020304" pitchFamily="18" charset="0"/>
                        </a:rPr>
                        <a:t>   </a:t>
                      </a:r>
                      <a:r>
                        <a:rPr lang="en-US" altLang="zh-TW" sz="1400" u="none" strike="noStrike" kern="1200" dirty="0">
                          <a:effectLst/>
                          <a:latin typeface="Times New Roman" panose="02020603050405020304" pitchFamily="18" charset="0"/>
                          <a:ea typeface="標楷體" panose="03000509000000000000" pitchFamily="65" charset="-120"/>
                          <a:cs typeface="Times New Roman" panose="02020603050405020304" pitchFamily="18" charset="0"/>
                        </a:rPr>
                        <a:t>225 </a:t>
                      </a:r>
                      <a:endParaRPr lang="en-US" altLang="zh-TW" sz="1400" u="none" strike="noStrike" kern="1200" dirty="0">
                        <a:solidFill>
                          <a:schemeClr val="dk1"/>
                        </a:solidFill>
                        <a:effectLst/>
                        <a:latin typeface="Times New Roman" panose="02020603050405020304" pitchFamily="18" charset="0"/>
                        <a:ea typeface="標楷體" panose="03000509000000000000" pitchFamily="65" charset="-120"/>
                        <a:cs typeface="Times New Roman" panose="02020603050405020304" pitchFamily="18" charset="0"/>
                      </a:endParaRPr>
                    </a:p>
                  </a:txBody>
                  <a:tcPr marL="9525" marR="9525" marT="9525" marB="0" anchor="ctr"/>
                </a:tc>
                <a:tc>
                  <a:txBody>
                    <a:bodyPr/>
                    <a:lstStyle/>
                    <a:p>
                      <a:pPr marL="0" algn="ctr" defTabSz="914400" rtl="0" eaLnBrk="1" fontAlgn="ctr" latinLnBrk="0" hangingPunct="1"/>
                      <a:r>
                        <a:rPr lang="en-US" altLang="zh-TW" sz="1400" u="none" strike="noStrike" kern="1200" dirty="0">
                          <a:solidFill>
                            <a:srgbClr val="FF0000"/>
                          </a:solidFill>
                          <a:effectLst/>
                          <a:latin typeface="Times New Roman" panose="02020603050405020304" pitchFamily="18" charset="0"/>
                          <a:ea typeface="標楷體" panose="03000509000000000000" pitchFamily="65" charset="-120"/>
                          <a:cs typeface="Times New Roman" panose="02020603050405020304" pitchFamily="18" charset="0"/>
                        </a:rPr>
                        <a:t>56.25%</a:t>
                      </a:r>
                    </a:p>
                  </a:txBody>
                  <a:tcPr marL="9525" marR="9525" marT="9525" marB="0" anchor="ctr"/>
                </a:tc>
              </a:tr>
              <a:tr h="300929">
                <a:tc>
                  <a:txBody>
                    <a:bodyPr/>
                    <a:lstStyle/>
                    <a:p>
                      <a:pPr marL="0" algn="ctr" defTabSz="914400" rtl="0" eaLnBrk="1" fontAlgn="ctr" latinLnBrk="0" hangingPunct="1"/>
                      <a:r>
                        <a:rPr lang="zh-TW" altLang="en-US" sz="1400" u="none" strike="noStrike" kern="1200" dirty="0">
                          <a:effectLst/>
                          <a:latin typeface="Times New Roman" panose="02020603050405020304" pitchFamily="18" charset="0"/>
                          <a:ea typeface="標楷體" panose="03000509000000000000" pitchFamily="65" charset="-120"/>
                          <a:cs typeface="Times New Roman" panose="02020603050405020304" pitchFamily="18" charset="0"/>
                        </a:rPr>
                        <a:t>烏來區</a:t>
                      </a:r>
                      <a:endParaRPr lang="zh-TW" altLang="en-US" sz="1400" u="none" strike="noStrike" kern="1200" dirty="0">
                        <a:solidFill>
                          <a:schemeClr val="tx1">
                            <a:lumMod val="95000"/>
                            <a:lumOff val="5000"/>
                          </a:schemeClr>
                        </a:solidFill>
                        <a:effectLst/>
                        <a:latin typeface="Times New Roman" panose="02020603050405020304" pitchFamily="18" charset="0"/>
                        <a:ea typeface="標楷體" panose="03000509000000000000" pitchFamily="65" charset="-120"/>
                        <a:cs typeface="Times New Roman" panose="02020603050405020304" pitchFamily="18" charset="0"/>
                      </a:endParaRPr>
                    </a:p>
                  </a:txBody>
                  <a:tcPr marL="9525" marR="9525" marT="9525" marB="0" anchor="ctr"/>
                </a:tc>
                <a:tc>
                  <a:txBody>
                    <a:bodyPr/>
                    <a:lstStyle/>
                    <a:p>
                      <a:pPr marL="0" algn="ctr" defTabSz="914400" rtl="0" eaLnBrk="1" fontAlgn="ctr" latinLnBrk="0" hangingPunct="1"/>
                      <a:r>
                        <a:rPr lang="zh-TW" altLang="en-US" sz="1400" u="none" strike="noStrike" kern="1200" dirty="0">
                          <a:effectLst/>
                          <a:latin typeface="Times New Roman" panose="02020603050405020304" pitchFamily="18" charset="0"/>
                          <a:ea typeface="標楷體" panose="03000509000000000000" pitchFamily="65" charset="-120"/>
                          <a:cs typeface="Times New Roman" panose="02020603050405020304" pitchFamily="18" charset="0"/>
                        </a:rPr>
                        <a:t>      </a:t>
                      </a:r>
                      <a:r>
                        <a:rPr lang="en-US" altLang="zh-TW" sz="1400" u="none" strike="noStrike" kern="1200" dirty="0">
                          <a:effectLst/>
                          <a:latin typeface="Times New Roman" panose="02020603050405020304" pitchFamily="18" charset="0"/>
                          <a:ea typeface="標楷體" panose="03000509000000000000" pitchFamily="65" charset="-120"/>
                          <a:cs typeface="Times New Roman" panose="02020603050405020304" pitchFamily="18" charset="0"/>
                        </a:rPr>
                        <a:t>3 </a:t>
                      </a:r>
                      <a:endParaRPr lang="en-US" altLang="zh-TW" sz="1400" u="none" strike="noStrike" kern="1200" dirty="0">
                        <a:solidFill>
                          <a:schemeClr val="tx1">
                            <a:lumMod val="95000"/>
                            <a:lumOff val="5000"/>
                          </a:schemeClr>
                        </a:solidFill>
                        <a:effectLst/>
                        <a:latin typeface="Times New Roman" panose="02020603050405020304" pitchFamily="18" charset="0"/>
                        <a:ea typeface="標楷體" panose="03000509000000000000" pitchFamily="65" charset="-120"/>
                        <a:cs typeface="Times New Roman" panose="02020603050405020304" pitchFamily="18" charset="0"/>
                      </a:endParaRPr>
                    </a:p>
                  </a:txBody>
                  <a:tcPr marL="9525" marR="9525" marT="9525" marB="0" anchor="ctr"/>
                </a:tc>
                <a:tc>
                  <a:txBody>
                    <a:bodyPr/>
                    <a:lstStyle/>
                    <a:p>
                      <a:pPr marL="0" algn="ctr" defTabSz="914400" rtl="0" eaLnBrk="1" fontAlgn="ctr" latinLnBrk="0" hangingPunct="1"/>
                      <a:r>
                        <a:rPr lang="zh-TW" altLang="en-US" sz="1400" u="none" strike="noStrike" kern="1200" dirty="0">
                          <a:effectLst/>
                          <a:latin typeface="Times New Roman" panose="02020603050405020304" pitchFamily="18" charset="0"/>
                          <a:ea typeface="標楷體" panose="03000509000000000000" pitchFamily="65" charset="-120"/>
                          <a:cs typeface="Times New Roman" panose="02020603050405020304" pitchFamily="18" charset="0"/>
                        </a:rPr>
                        <a:t>     </a:t>
                      </a:r>
                      <a:r>
                        <a:rPr lang="en-US" altLang="zh-TW" sz="1400" u="none" strike="noStrike" kern="1200" dirty="0">
                          <a:effectLst/>
                          <a:latin typeface="Times New Roman" panose="02020603050405020304" pitchFamily="18" charset="0"/>
                          <a:ea typeface="標楷體" panose="03000509000000000000" pitchFamily="65" charset="-120"/>
                          <a:cs typeface="Times New Roman" panose="02020603050405020304" pitchFamily="18" charset="0"/>
                        </a:rPr>
                        <a:t>2 </a:t>
                      </a:r>
                      <a:endParaRPr lang="en-US" altLang="zh-TW" sz="1400" u="none" strike="noStrike" kern="1200" dirty="0">
                        <a:solidFill>
                          <a:schemeClr val="tx1">
                            <a:lumMod val="95000"/>
                            <a:lumOff val="5000"/>
                          </a:schemeClr>
                        </a:solidFill>
                        <a:effectLst/>
                        <a:latin typeface="Times New Roman" panose="02020603050405020304" pitchFamily="18" charset="0"/>
                        <a:ea typeface="標楷體" panose="03000509000000000000" pitchFamily="65" charset="-120"/>
                        <a:cs typeface="Times New Roman" panose="02020603050405020304" pitchFamily="18" charset="0"/>
                      </a:endParaRPr>
                    </a:p>
                  </a:txBody>
                  <a:tcPr marL="9525" marR="9525" marT="9525" marB="0" anchor="ctr"/>
                </a:tc>
                <a:tc>
                  <a:txBody>
                    <a:bodyPr/>
                    <a:lstStyle/>
                    <a:p>
                      <a:pPr marL="0" algn="ctr" defTabSz="914400" rtl="0" eaLnBrk="1" fontAlgn="ctr" latinLnBrk="0" hangingPunct="1"/>
                      <a:r>
                        <a:rPr lang="en-US" altLang="zh-TW" sz="1400" u="none" strike="noStrike" kern="1200" dirty="0">
                          <a:effectLst/>
                          <a:latin typeface="Times New Roman" panose="02020603050405020304" pitchFamily="18" charset="0"/>
                          <a:ea typeface="標楷體" panose="03000509000000000000" pitchFamily="65" charset="-120"/>
                          <a:cs typeface="Times New Roman" panose="02020603050405020304" pitchFamily="18" charset="0"/>
                        </a:rPr>
                        <a:t>66.67%</a:t>
                      </a:r>
                      <a:endParaRPr lang="en-US" altLang="zh-TW" sz="1400" u="none" strike="noStrike" kern="1200" dirty="0">
                        <a:solidFill>
                          <a:schemeClr val="tx1">
                            <a:lumMod val="95000"/>
                            <a:lumOff val="5000"/>
                          </a:schemeClr>
                        </a:solidFill>
                        <a:effectLst/>
                        <a:latin typeface="Times New Roman" panose="02020603050405020304" pitchFamily="18" charset="0"/>
                        <a:ea typeface="標楷體" panose="03000509000000000000" pitchFamily="65" charset="-120"/>
                        <a:cs typeface="Times New Roman" panose="02020603050405020304" pitchFamily="18" charset="0"/>
                      </a:endParaRPr>
                    </a:p>
                  </a:txBody>
                  <a:tcPr marL="9525" marR="9525" marT="9525" marB="0" anchor="ctr"/>
                </a:tc>
              </a:tr>
              <a:tr h="300929">
                <a:tc>
                  <a:txBody>
                    <a:bodyPr/>
                    <a:lstStyle/>
                    <a:p>
                      <a:pPr marL="0" algn="ctr" defTabSz="914400" rtl="0" eaLnBrk="1" fontAlgn="ctr" latinLnBrk="0" hangingPunct="1"/>
                      <a:r>
                        <a:rPr lang="zh-TW" altLang="en-US" sz="1400" u="none" strike="noStrike" kern="1200">
                          <a:effectLst/>
                          <a:latin typeface="Times New Roman" panose="02020603050405020304" pitchFamily="18" charset="0"/>
                          <a:ea typeface="標楷體" panose="03000509000000000000" pitchFamily="65" charset="-120"/>
                          <a:cs typeface="Times New Roman" panose="02020603050405020304" pitchFamily="18" charset="0"/>
                        </a:rPr>
                        <a:t>深坑區</a:t>
                      </a:r>
                      <a:endParaRPr lang="zh-TW" altLang="en-US" sz="1400" u="none" strike="noStrike" kern="1200">
                        <a:solidFill>
                          <a:schemeClr val="dk1"/>
                        </a:solidFill>
                        <a:effectLst/>
                        <a:latin typeface="Times New Roman" panose="02020603050405020304" pitchFamily="18" charset="0"/>
                        <a:ea typeface="標楷體" panose="03000509000000000000" pitchFamily="65" charset="-120"/>
                        <a:cs typeface="Times New Roman" panose="02020603050405020304" pitchFamily="18" charset="0"/>
                      </a:endParaRPr>
                    </a:p>
                  </a:txBody>
                  <a:tcPr marL="9525" marR="9525" marT="9525" marB="0" anchor="ctr"/>
                </a:tc>
                <a:tc>
                  <a:txBody>
                    <a:bodyPr/>
                    <a:lstStyle/>
                    <a:p>
                      <a:pPr marL="0" algn="ctr" defTabSz="914400" rtl="0" eaLnBrk="1" fontAlgn="ctr" latinLnBrk="0" hangingPunct="1"/>
                      <a:r>
                        <a:rPr lang="zh-TW" altLang="en-US" sz="1400" u="none" strike="noStrike" kern="1200">
                          <a:effectLst/>
                          <a:latin typeface="Times New Roman" panose="02020603050405020304" pitchFamily="18" charset="0"/>
                          <a:ea typeface="標楷體" panose="03000509000000000000" pitchFamily="65" charset="-120"/>
                          <a:cs typeface="Times New Roman" panose="02020603050405020304" pitchFamily="18" charset="0"/>
                        </a:rPr>
                        <a:t>     </a:t>
                      </a:r>
                      <a:r>
                        <a:rPr lang="en-US" altLang="zh-TW" sz="1400" u="none" strike="noStrike" kern="1200">
                          <a:effectLst/>
                          <a:latin typeface="Times New Roman" panose="02020603050405020304" pitchFamily="18" charset="0"/>
                          <a:ea typeface="標楷體" panose="03000509000000000000" pitchFamily="65" charset="-120"/>
                          <a:cs typeface="Times New Roman" panose="02020603050405020304" pitchFamily="18" charset="0"/>
                        </a:rPr>
                        <a:t>90 </a:t>
                      </a:r>
                      <a:endParaRPr lang="en-US" altLang="zh-TW" sz="1400" u="none" strike="noStrike" kern="1200">
                        <a:solidFill>
                          <a:schemeClr val="dk1"/>
                        </a:solidFill>
                        <a:effectLst/>
                        <a:latin typeface="Times New Roman" panose="02020603050405020304" pitchFamily="18" charset="0"/>
                        <a:ea typeface="標楷體" panose="03000509000000000000" pitchFamily="65" charset="-120"/>
                        <a:cs typeface="Times New Roman" panose="02020603050405020304" pitchFamily="18" charset="0"/>
                      </a:endParaRPr>
                    </a:p>
                  </a:txBody>
                  <a:tcPr marL="9525" marR="9525" marT="9525" marB="0" anchor="ctr"/>
                </a:tc>
                <a:tc>
                  <a:txBody>
                    <a:bodyPr/>
                    <a:lstStyle/>
                    <a:p>
                      <a:pPr marL="0" algn="ctr" defTabSz="914400" rtl="0" eaLnBrk="1" fontAlgn="ctr" latinLnBrk="0" hangingPunct="1"/>
                      <a:r>
                        <a:rPr lang="zh-TW" altLang="en-US" sz="1400" u="none" strike="noStrike" kern="1200" dirty="0">
                          <a:effectLst/>
                          <a:latin typeface="Times New Roman" panose="02020603050405020304" pitchFamily="18" charset="0"/>
                          <a:ea typeface="標楷體" panose="03000509000000000000" pitchFamily="65" charset="-120"/>
                          <a:cs typeface="Times New Roman" panose="02020603050405020304" pitchFamily="18" charset="0"/>
                        </a:rPr>
                        <a:t>    </a:t>
                      </a:r>
                      <a:r>
                        <a:rPr lang="en-US" altLang="zh-TW" sz="1400" u="none" strike="noStrike" kern="1200" dirty="0">
                          <a:effectLst/>
                          <a:latin typeface="Times New Roman" panose="02020603050405020304" pitchFamily="18" charset="0"/>
                          <a:ea typeface="標楷體" panose="03000509000000000000" pitchFamily="65" charset="-120"/>
                          <a:cs typeface="Times New Roman" panose="02020603050405020304" pitchFamily="18" charset="0"/>
                        </a:rPr>
                        <a:t>65 </a:t>
                      </a:r>
                      <a:endParaRPr lang="en-US" altLang="zh-TW" sz="1400" u="none" strike="noStrike" kern="1200" dirty="0">
                        <a:solidFill>
                          <a:schemeClr val="dk1"/>
                        </a:solidFill>
                        <a:effectLst/>
                        <a:latin typeface="Times New Roman" panose="02020603050405020304" pitchFamily="18" charset="0"/>
                        <a:ea typeface="標楷體" panose="03000509000000000000" pitchFamily="65" charset="-120"/>
                        <a:cs typeface="Times New Roman" panose="02020603050405020304" pitchFamily="18" charset="0"/>
                      </a:endParaRPr>
                    </a:p>
                  </a:txBody>
                  <a:tcPr marL="9525" marR="9525" marT="9525" marB="0" anchor="ctr"/>
                </a:tc>
                <a:tc>
                  <a:txBody>
                    <a:bodyPr/>
                    <a:lstStyle/>
                    <a:p>
                      <a:pPr marL="0" algn="ctr" defTabSz="914400" rtl="0" eaLnBrk="1" fontAlgn="ctr" latinLnBrk="0" hangingPunct="1"/>
                      <a:r>
                        <a:rPr lang="en-US" altLang="zh-TW" sz="1400" u="none" strike="noStrike" kern="1200" dirty="0">
                          <a:effectLst/>
                          <a:latin typeface="Times New Roman" panose="02020603050405020304" pitchFamily="18" charset="0"/>
                          <a:ea typeface="標楷體" panose="03000509000000000000" pitchFamily="65" charset="-120"/>
                          <a:cs typeface="Times New Roman" panose="02020603050405020304" pitchFamily="18" charset="0"/>
                        </a:rPr>
                        <a:t>72.22%</a:t>
                      </a:r>
                      <a:endParaRPr lang="en-US" altLang="zh-TW" sz="1400" u="none" strike="noStrike" kern="1200" dirty="0">
                        <a:solidFill>
                          <a:schemeClr val="dk1"/>
                        </a:solidFill>
                        <a:effectLst/>
                        <a:latin typeface="Times New Roman" panose="02020603050405020304" pitchFamily="18" charset="0"/>
                        <a:ea typeface="標楷體" panose="03000509000000000000" pitchFamily="65" charset="-120"/>
                        <a:cs typeface="Times New Roman" panose="02020603050405020304" pitchFamily="18" charset="0"/>
                      </a:endParaRPr>
                    </a:p>
                  </a:txBody>
                  <a:tcPr marL="9525" marR="9525" marT="9525" marB="0" anchor="ctr"/>
                </a:tc>
              </a:tr>
              <a:tr h="300929">
                <a:tc>
                  <a:txBody>
                    <a:bodyPr/>
                    <a:lstStyle/>
                    <a:p>
                      <a:pPr marL="0" algn="ctr" defTabSz="914400" rtl="0" eaLnBrk="1" fontAlgn="ctr" latinLnBrk="0" hangingPunct="1"/>
                      <a:r>
                        <a:rPr lang="zh-TW" altLang="en-US" sz="1400" u="none" strike="noStrike" kern="1200">
                          <a:effectLst/>
                          <a:latin typeface="Times New Roman" panose="02020603050405020304" pitchFamily="18" charset="0"/>
                          <a:ea typeface="標楷體" panose="03000509000000000000" pitchFamily="65" charset="-120"/>
                          <a:cs typeface="Times New Roman" panose="02020603050405020304" pitchFamily="18" charset="0"/>
                        </a:rPr>
                        <a:t>瑞芳區</a:t>
                      </a:r>
                      <a:endParaRPr lang="zh-TW" altLang="en-US" sz="1400" u="none" strike="noStrike" kern="1200">
                        <a:solidFill>
                          <a:schemeClr val="dk1"/>
                        </a:solidFill>
                        <a:effectLst/>
                        <a:latin typeface="Times New Roman" panose="02020603050405020304" pitchFamily="18" charset="0"/>
                        <a:ea typeface="標楷體" panose="03000509000000000000" pitchFamily="65" charset="-120"/>
                        <a:cs typeface="Times New Roman" panose="02020603050405020304" pitchFamily="18" charset="0"/>
                      </a:endParaRPr>
                    </a:p>
                  </a:txBody>
                  <a:tcPr marL="9525" marR="9525" marT="9525" marB="0" anchor="ctr"/>
                </a:tc>
                <a:tc>
                  <a:txBody>
                    <a:bodyPr/>
                    <a:lstStyle/>
                    <a:p>
                      <a:pPr marL="0" algn="ctr" defTabSz="914400" rtl="0" eaLnBrk="1" fontAlgn="ctr" latinLnBrk="0" hangingPunct="1"/>
                      <a:r>
                        <a:rPr lang="zh-TW" altLang="en-US" sz="1400" u="none" strike="noStrike" kern="1200">
                          <a:effectLst/>
                          <a:latin typeface="Times New Roman" panose="02020603050405020304" pitchFamily="18" charset="0"/>
                          <a:ea typeface="標楷體" panose="03000509000000000000" pitchFamily="65" charset="-120"/>
                          <a:cs typeface="Times New Roman" panose="02020603050405020304" pitchFamily="18" charset="0"/>
                        </a:rPr>
                        <a:t>    </a:t>
                      </a:r>
                      <a:r>
                        <a:rPr lang="en-US" altLang="zh-TW" sz="1400" u="none" strike="noStrike" kern="1200">
                          <a:effectLst/>
                          <a:latin typeface="Times New Roman" panose="02020603050405020304" pitchFamily="18" charset="0"/>
                          <a:ea typeface="標楷體" panose="03000509000000000000" pitchFamily="65" charset="-120"/>
                          <a:cs typeface="Times New Roman" panose="02020603050405020304" pitchFamily="18" charset="0"/>
                        </a:rPr>
                        <a:t>168 </a:t>
                      </a:r>
                      <a:endParaRPr lang="en-US" altLang="zh-TW" sz="1400" u="none" strike="noStrike" kern="1200">
                        <a:solidFill>
                          <a:schemeClr val="dk1"/>
                        </a:solidFill>
                        <a:effectLst/>
                        <a:latin typeface="Times New Roman" panose="02020603050405020304" pitchFamily="18" charset="0"/>
                        <a:ea typeface="標楷體" panose="03000509000000000000" pitchFamily="65" charset="-120"/>
                        <a:cs typeface="Times New Roman" panose="02020603050405020304" pitchFamily="18" charset="0"/>
                      </a:endParaRPr>
                    </a:p>
                  </a:txBody>
                  <a:tcPr marL="9525" marR="9525" marT="9525" marB="0" anchor="ctr"/>
                </a:tc>
                <a:tc>
                  <a:txBody>
                    <a:bodyPr/>
                    <a:lstStyle/>
                    <a:p>
                      <a:pPr marL="0" algn="ctr" defTabSz="914400" rtl="0" eaLnBrk="1" fontAlgn="ctr" latinLnBrk="0" hangingPunct="1"/>
                      <a:r>
                        <a:rPr lang="zh-TW" altLang="en-US" sz="1400" u="none" strike="noStrike" kern="1200" dirty="0">
                          <a:effectLst/>
                          <a:latin typeface="Times New Roman" panose="02020603050405020304" pitchFamily="18" charset="0"/>
                          <a:ea typeface="標楷體" panose="03000509000000000000" pitchFamily="65" charset="-120"/>
                          <a:cs typeface="Times New Roman" panose="02020603050405020304" pitchFamily="18" charset="0"/>
                        </a:rPr>
                        <a:t>   </a:t>
                      </a:r>
                      <a:r>
                        <a:rPr lang="en-US" altLang="zh-TW" sz="1400" u="none" strike="noStrike" kern="1200" dirty="0">
                          <a:effectLst/>
                          <a:latin typeface="Times New Roman" panose="02020603050405020304" pitchFamily="18" charset="0"/>
                          <a:ea typeface="標楷體" panose="03000509000000000000" pitchFamily="65" charset="-120"/>
                          <a:cs typeface="Times New Roman" panose="02020603050405020304" pitchFamily="18" charset="0"/>
                        </a:rPr>
                        <a:t>124 </a:t>
                      </a:r>
                      <a:endParaRPr lang="en-US" altLang="zh-TW" sz="1400" u="none" strike="noStrike" kern="1200" dirty="0">
                        <a:solidFill>
                          <a:schemeClr val="dk1"/>
                        </a:solidFill>
                        <a:effectLst/>
                        <a:latin typeface="Times New Roman" panose="02020603050405020304" pitchFamily="18" charset="0"/>
                        <a:ea typeface="標楷體" panose="03000509000000000000" pitchFamily="65" charset="-120"/>
                        <a:cs typeface="Times New Roman" panose="02020603050405020304" pitchFamily="18" charset="0"/>
                      </a:endParaRPr>
                    </a:p>
                  </a:txBody>
                  <a:tcPr marL="9525" marR="9525" marT="9525" marB="0" anchor="ctr"/>
                </a:tc>
                <a:tc>
                  <a:txBody>
                    <a:bodyPr/>
                    <a:lstStyle/>
                    <a:p>
                      <a:pPr marL="0" algn="ctr" defTabSz="914400" rtl="0" eaLnBrk="1" fontAlgn="ctr" latinLnBrk="0" hangingPunct="1"/>
                      <a:r>
                        <a:rPr lang="en-US" altLang="zh-TW" sz="1400" u="none" strike="noStrike" kern="1200" dirty="0">
                          <a:effectLst/>
                          <a:latin typeface="Times New Roman" panose="02020603050405020304" pitchFamily="18" charset="0"/>
                          <a:ea typeface="標楷體" panose="03000509000000000000" pitchFamily="65" charset="-120"/>
                          <a:cs typeface="Times New Roman" panose="02020603050405020304" pitchFamily="18" charset="0"/>
                        </a:rPr>
                        <a:t>73.81%</a:t>
                      </a:r>
                      <a:endParaRPr lang="en-US" altLang="zh-TW" sz="1400" u="none" strike="noStrike" kern="1200" dirty="0">
                        <a:solidFill>
                          <a:schemeClr val="dk1"/>
                        </a:solidFill>
                        <a:effectLst/>
                        <a:latin typeface="Times New Roman" panose="02020603050405020304" pitchFamily="18" charset="0"/>
                        <a:ea typeface="標楷體" panose="03000509000000000000" pitchFamily="65" charset="-120"/>
                        <a:cs typeface="Times New Roman" panose="02020603050405020304" pitchFamily="18" charset="0"/>
                      </a:endParaRPr>
                    </a:p>
                  </a:txBody>
                  <a:tcPr marL="9525" marR="9525" marT="9525" marB="0" anchor="ctr"/>
                </a:tc>
              </a:tr>
              <a:tr h="300929">
                <a:tc>
                  <a:txBody>
                    <a:bodyPr/>
                    <a:lstStyle/>
                    <a:p>
                      <a:pPr marL="0" algn="ctr" defTabSz="914400" rtl="0" eaLnBrk="1" fontAlgn="ctr" latinLnBrk="0" hangingPunct="1"/>
                      <a:r>
                        <a:rPr lang="zh-TW" altLang="en-US" sz="1400" u="none" strike="noStrike" kern="1200">
                          <a:effectLst/>
                          <a:latin typeface="Times New Roman" panose="02020603050405020304" pitchFamily="18" charset="0"/>
                          <a:ea typeface="標楷體" panose="03000509000000000000" pitchFamily="65" charset="-120"/>
                          <a:cs typeface="Times New Roman" panose="02020603050405020304" pitchFamily="18" charset="0"/>
                        </a:rPr>
                        <a:t>坪林區</a:t>
                      </a:r>
                      <a:endParaRPr lang="zh-TW" altLang="en-US" sz="1400" u="none" strike="noStrike" kern="1200">
                        <a:solidFill>
                          <a:schemeClr val="dk1"/>
                        </a:solidFill>
                        <a:effectLst/>
                        <a:latin typeface="Times New Roman" panose="02020603050405020304" pitchFamily="18" charset="0"/>
                        <a:ea typeface="標楷體" panose="03000509000000000000" pitchFamily="65" charset="-120"/>
                        <a:cs typeface="Times New Roman" panose="02020603050405020304" pitchFamily="18" charset="0"/>
                      </a:endParaRPr>
                    </a:p>
                  </a:txBody>
                  <a:tcPr marL="9525" marR="9525" marT="9525" marB="0" anchor="ctr"/>
                </a:tc>
                <a:tc>
                  <a:txBody>
                    <a:bodyPr/>
                    <a:lstStyle/>
                    <a:p>
                      <a:pPr marL="0" algn="ctr" defTabSz="914400" rtl="0" eaLnBrk="1" fontAlgn="ctr" latinLnBrk="0" hangingPunct="1"/>
                      <a:r>
                        <a:rPr lang="zh-TW" altLang="en-US" sz="1400" u="none" strike="noStrike" kern="1200">
                          <a:effectLst/>
                          <a:latin typeface="Times New Roman" panose="02020603050405020304" pitchFamily="18" charset="0"/>
                          <a:ea typeface="標楷體" panose="03000509000000000000" pitchFamily="65" charset="-120"/>
                          <a:cs typeface="Times New Roman" panose="02020603050405020304" pitchFamily="18" charset="0"/>
                        </a:rPr>
                        <a:t>     </a:t>
                      </a:r>
                      <a:r>
                        <a:rPr lang="en-US" altLang="zh-TW" sz="1400" u="none" strike="noStrike" kern="1200">
                          <a:effectLst/>
                          <a:latin typeface="Times New Roman" panose="02020603050405020304" pitchFamily="18" charset="0"/>
                          <a:ea typeface="標楷體" panose="03000509000000000000" pitchFamily="65" charset="-120"/>
                          <a:cs typeface="Times New Roman" panose="02020603050405020304" pitchFamily="18" charset="0"/>
                        </a:rPr>
                        <a:t>17 </a:t>
                      </a:r>
                      <a:endParaRPr lang="en-US" altLang="zh-TW" sz="1400" u="none" strike="noStrike" kern="1200">
                        <a:solidFill>
                          <a:schemeClr val="dk1"/>
                        </a:solidFill>
                        <a:effectLst/>
                        <a:latin typeface="Times New Roman" panose="02020603050405020304" pitchFamily="18" charset="0"/>
                        <a:ea typeface="標楷體" panose="03000509000000000000" pitchFamily="65" charset="-120"/>
                        <a:cs typeface="Times New Roman" panose="02020603050405020304" pitchFamily="18" charset="0"/>
                      </a:endParaRPr>
                    </a:p>
                  </a:txBody>
                  <a:tcPr marL="9525" marR="9525" marT="9525" marB="0" anchor="ctr"/>
                </a:tc>
                <a:tc>
                  <a:txBody>
                    <a:bodyPr/>
                    <a:lstStyle/>
                    <a:p>
                      <a:pPr marL="0" algn="ctr" defTabSz="914400" rtl="0" eaLnBrk="1" fontAlgn="ctr" latinLnBrk="0" hangingPunct="1"/>
                      <a:r>
                        <a:rPr lang="zh-TW" altLang="en-US" sz="1400" u="none" strike="noStrike" kern="1200" dirty="0">
                          <a:effectLst/>
                          <a:latin typeface="Times New Roman" panose="02020603050405020304" pitchFamily="18" charset="0"/>
                          <a:ea typeface="標楷體" panose="03000509000000000000" pitchFamily="65" charset="-120"/>
                          <a:cs typeface="Times New Roman" panose="02020603050405020304" pitchFamily="18" charset="0"/>
                        </a:rPr>
                        <a:t>    </a:t>
                      </a:r>
                      <a:r>
                        <a:rPr lang="en-US" altLang="zh-TW" sz="1400" u="none" strike="noStrike" kern="1200" dirty="0">
                          <a:effectLst/>
                          <a:latin typeface="Times New Roman" panose="02020603050405020304" pitchFamily="18" charset="0"/>
                          <a:ea typeface="標楷體" panose="03000509000000000000" pitchFamily="65" charset="-120"/>
                          <a:cs typeface="Times New Roman" panose="02020603050405020304" pitchFamily="18" charset="0"/>
                        </a:rPr>
                        <a:t>13 </a:t>
                      </a:r>
                      <a:endParaRPr lang="en-US" altLang="zh-TW" sz="1400" u="none" strike="noStrike" kern="1200" dirty="0">
                        <a:solidFill>
                          <a:schemeClr val="dk1"/>
                        </a:solidFill>
                        <a:effectLst/>
                        <a:latin typeface="Times New Roman" panose="02020603050405020304" pitchFamily="18" charset="0"/>
                        <a:ea typeface="標楷體" panose="03000509000000000000" pitchFamily="65" charset="-120"/>
                        <a:cs typeface="Times New Roman" panose="02020603050405020304" pitchFamily="18" charset="0"/>
                      </a:endParaRPr>
                    </a:p>
                  </a:txBody>
                  <a:tcPr marL="9525" marR="9525" marT="9525" marB="0" anchor="ctr"/>
                </a:tc>
                <a:tc>
                  <a:txBody>
                    <a:bodyPr/>
                    <a:lstStyle/>
                    <a:p>
                      <a:pPr marL="0" algn="ctr" defTabSz="914400" rtl="0" eaLnBrk="1" fontAlgn="ctr" latinLnBrk="0" hangingPunct="1"/>
                      <a:r>
                        <a:rPr lang="en-US" altLang="zh-TW" sz="1400" u="none" strike="noStrike" kern="1200" dirty="0">
                          <a:effectLst/>
                          <a:latin typeface="Times New Roman" panose="02020603050405020304" pitchFamily="18" charset="0"/>
                          <a:ea typeface="標楷體" panose="03000509000000000000" pitchFamily="65" charset="-120"/>
                          <a:cs typeface="Times New Roman" panose="02020603050405020304" pitchFamily="18" charset="0"/>
                        </a:rPr>
                        <a:t>76.47%</a:t>
                      </a:r>
                      <a:endParaRPr lang="en-US" altLang="zh-TW" sz="1400" u="none" strike="noStrike" kern="1200" dirty="0">
                        <a:solidFill>
                          <a:schemeClr val="dk1"/>
                        </a:solidFill>
                        <a:effectLst/>
                        <a:latin typeface="Times New Roman" panose="02020603050405020304" pitchFamily="18" charset="0"/>
                        <a:ea typeface="標楷體" panose="03000509000000000000" pitchFamily="65" charset="-120"/>
                        <a:cs typeface="Times New Roman" panose="02020603050405020304" pitchFamily="18" charset="0"/>
                      </a:endParaRPr>
                    </a:p>
                  </a:txBody>
                  <a:tcPr marL="9525" marR="9525" marT="9525" marB="0" anchor="ctr"/>
                </a:tc>
              </a:tr>
              <a:tr h="300929">
                <a:tc>
                  <a:txBody>
                    <a:bodyPr/>
                    <a:lstStyle/>
                    <a:p>
                      <a:pPr marL="0" algn="ctr" defTabSz="914400" rtl="0" eaLnBrk="1" fontAlgn="ctr" latinLnBrk="0" hangingPunct="1"/>
                      <a:r>
                        <a:rPr lang="zh-TW" altLang="en-US" sz="1400" u="none" strike="noStrike" kern="1200">
                          <a:effectLst/>
                          <a:latin typeface="Times New Roman" panose="02020603050405020304" pitchFamily="18" charset="0"/>
                          <a:ea typeface="標楷體" panose="03000509000000000000" pitchFamily="65" charset="-120"/>
                          <a:cs typeface="Times New Roman" panose="02020603050405020304" pitchFamily="18" charset="0"/>
                        </a:rPr>
                        <a:t>金山區</a:t>
                      </a:r>
                      <a:endParaRPr lang="zh-TW" altLang="en-US" sz="1400" u="none" strike="noStrike" kern="1200">
                        <a:solidFill>
                          <a:schemeClr val="dk1"/>
                        </a:solidFill>
                        <a:effectLst/>
                        <a:latin typeface="Times New Roman" panose="02020603050405020304" pitchFamily="18" charset="0"/>
                        <a:ea typeface="標楷體" panose="03000509000000000000" pitchFamily="65" charset="-120"/>
                        <a:cs typeface="Times New Roman" panose="02020603050405020304" pitchFamily="18" charset="0"/>
                      </a:endParaRPr>
                    </a:p>
                  </a:txBody>
                  <a:tcPr marL="9525" marR="9525" marT="9525" marB="0" anchor="ctr"/>
                </a:tc>
                <a:tc>
                  <a:txBody>
                    <a:bodyPr/>
                    <a:lstStyle/>
                    <a:p>
                      <a:pPr marL="0" algn="ctr" defTabSz="914400" rtl="0" eaLnBrk="1" fontAlgn="ctr" latinLnBrk="0" hangingPunct="1"/>
                      <a:r>
                        <a:rPr lang="zh-TW" altLang="en-US" sz="1400" u="none" strike="noStrike" kern="1200">
                          <a:effectLst/>
                          <a:latin typeface="Times New Roman" panose="02020603050405020304" pitchFamily="18" charset="0"/>
                          <a:ea typeface="標楷體" panose="03000509000000000000" pitchFamily="65" charset="-120"/>
                          <a:cs typeface="Times New Roman" panose="02020603050405020304" pitchFamily="18" charset="0"/>
                        </a:rPr>
                        <a:t>     </a:t>
                      </a:r>
                      <a:r>
                        <a:rPr lang="en-US" altLang="zh-TW" sz="1400" u="none" strike="noStrike" kern="1200">
                          <a:effectLst/>
                          <a:latin typeface="Times New Roman" panose="02020603050405020304" pitchFamily="18" charset="0"/>
                          <a:ea typeface="標楷體" panose="03000509000000000000" pitchFamily="65" charset="-120"/>
                          <a:cs typeface="Times New Roman" panose="02020603050405020304" pitchFamily="18" charset="0"/>
                        </a:rPr>
                        <a:t>88 </a:t>
                      </a:r>
                      <a:endParaRPr lang="en-US" altLang="zh-TW" sz="1400" u="none" strike="noStrike" kern="1200">
                        <a:solidFill>
                          <a:schemeClr val="dk1"/>
                        </a:solidFill>
                        <a:effectLst/>
                        <a:latin typeface="Times New Roman" panose="02020603050405020304" pitchFamily="18" charset="0"/>
                        <a:ea typeface="標楷體" panose="03000509000000000000" pitchFamily="65" charset="-120"/>
                        <a:cs typeface="Times New Roman" panose="02020603050405020304" pitchFamily="18" charset="0"/>
                      </a:endParaRPr>
                    </a:p>
                  </a:txBody>
                  <a:tcPr marL="9525" marR="9525" marT="9525" marB="0" anchor="ctr"/>
                </a:tc>
                <a:tc>
                  <a:txBody>
                    <a:bodyPr/>
                    <a:lstStyle/>
                    <a:p>
                      <a:pPr marL="0" algn="ctr" defTabSz="914400" rtl="0" eaLnBrk="1" fontAlgn="ctr" latinLnBrk="0" hangingPunct="1"/>
                      <a:r>
                        <a:rPr lang="zh-TW" altLang="en-US" sz="1400" u="none" strike="noStrike" kern="1200" dirty="0">
                          <a:effectLst/>
                          <a:latin typeface="Times New Roman" panose="02020603050405020304" pitchFamily="18" charset="0"/>
                          <a:ea typeface="標楷體" panose="03000509000000000000" pitchFamily="65" charset="-120"/>
                          <a:cs typeface="Times New Roman" panose="02020603050405020304" pitchFamily="18" charset="0"/>
                        </a:rPr>
                        <a:t>    </a:t>
                      </a:r>
                      <a:r>
                        <a:rPr lang="en-US" altLang="zh-TW" sz="1400" u="none" strike="noStrike" kern="1200" dirty="0">
                          <a:effectLst/>
                          <a:latin typeface="Times New Roman" panose="02020603050405020304" pitchFamily="18" charset="0"/>
                          <a:ea typeface="標楷體" panose="03000509000000000000" pitchFamily="65" charset="-120"/>
                          <a:cs typeface="Times New Roman" panose="02020603050405020304" pitchFamily="18" charset="0"/>
                        </a:rPr>
                        <a:t>72 </a:t>
                      </a:r>
                      <a:endParaRPr lang="en-US" altLang="zh-TW" sz="1400" u="none" strike="noStrike" kern="1200" dirty="0">
                        <a:solidFill>
                          <a:schemeClr val="dk1"/>
                        </a:solidFill>
                        <a:effectLst/>
                        <a:latin typeface="Times New Roman" panose="02020603050405020304" pitchFamily="18" charset="0"/>
                        <a:ea typeface="標楷體" panose="03000509000000000000" pitchFamily="65" charset="-120"/>
                        <a:cs typeface="Times New Roman" panose="02020603050405020304" pitchFamily="18" charset="0"/>
                      </a:endParaRPr>
                    </a:p>
                  </a:txBody>
                  <a:tcPr marL="9525" marR="9525" marT="9525" marB="0" anchor="ctr"/>
                </a:tc>
                <a:tc>
                  <a:txBody>
                    <a:bodyPr/>
                    <a:lstStyle/>
                    <a:p>
                      <a:pPr marL="0" algn="ctr" defTabSz="914400" rtl="0" eaLnBrk="1" fontAlgn="ctr" latinLnBrk="0" hangingPunct="1"/>
                      <a:r>
                        <a:rPr lang="en-US" altLang="zh-TW" sz="1400" u="none" strike="noStrike" kern="1200" dirty="0">
                          <a:effectLst/>
                          <a:latin typeface="Times New Roman" panose="02020603050405020304" pitchFamily="18" charset="0"/>
                          <a:ea typeface="標楷體" panose="03000509000000000000" pitchFamily="65" charset="-120"/>
                          <a:cs typeface="Times New Roman" panose="02020603050405020304" pitchFamily="18" charset="0"/>
                        </a:rPr>
                        <a:t>81.82%</a:t>
                      </a:r>
                      <a:endParaRPr lang="en-US" altLang="zh-TW" sz="1400" u="none" strike="noStrike" kern="1200" dirty="0">
                        <a:solidFill>
                          <a:schemeClr val="dk1"/>
                        </a:solidFill>
                        <a:effectLst/>
                        <a:latin typeface="Times New Roman" panose="02020603050405020304" pitchFamily="18" charset="0"/>
                        <a:ea typeface="標楷體" panose="03000509000000000000" pitchFamily="65" charset="-120"/>
                        <a:cs typeface="Times New Roman" panose="02020603050405020304" pitchFamily="18" charset="0"/>
                      </a:endParaRPr>
                    </a:p>
                  </a:txBody>
                  <a:tcPr marL="9525" marR="9525" marT="9525" marB="0" anchor="ctr"/>
                </a:tc>
              </a:tr>
              <a:tr h="300929">
                <a:tc>
                  <a:txBody>
                    <a:bodyPr/>
                    <a:lstStyle/>
                    <a:p>
                      <a:pPr marL="0" algn="ctr" defTabSz="914400" rtl="0" eaLnBrk="1" fontAlgn="ctr" latinLnBrk="0" hangingPunct="1"/>
                      <a:r>
                        <a:rPr lang="zh-TW" altLang="en-US" sz="1400" u="none" strike="noStrike" kern="1200">
                          <a:effectLst/>
                          <a:latin typeface="Times New Roman" panose="02020603050405020304" pitchFamily="18" charset="0"/>
                          <a:ea typeface="標楷體" panose="03000509000000000000" pitchFamily="65" charset="-120"/>
                          <a:cs typeface="Times New Roman" panose="02020603050405020304" pitchFamily="18" charset="0"/>
                        </a:rPr>
                        <a:t>萬里區</a:t>
                      </a:r>
                      <a:endParaRPr lang="zh-TW" altLang="en-US" sz="1400" u="none" strike="noStrike" kern="1200">
                        <a:solidFill>
                          <a:schemeClr val="dk1"/>
                        </a:solidFill>
                        <a:effectLst/>
                        <a:latin typeface="Times New Roman" panose="02020603050405020304" pitchFamily="18" charset="0"/>
                        <a:ea typeface="標楷體" panose="03000509000000000000" pitchFamily="65" charset="-120"/>
                        <a:cs typeface="Times New Roman" panose="02020603050405020304" pitchFamily="18" charset="0"/>
                      </a:endParaRPr>
                    </a:p>
                  </a:txBody>
                  <a:tcPr marL="9525" marR="9525" marT="9525" marB="0" anchor="ctr"/>
                </a:tc>
                <a:tc>
                  <a:txBody>
                    <a:bodyPr/>
                    <a:lstStyle/>
                    <a:p>
                      <a:pPr marL="0" algn="ctr" defTabSz="914400" rtl="0" eaLnBrk="1" fontAlgn="ctr" latinLnBrk="0" hangingPunct="1"/>
                      <a:r>
                        <a:rPr lang="zh-TW" altLang="en-US" sz="1400" u="none" strike="noStrike" kern="1200">
                          <a:effectLst/>
                          <a:latin typeface="Times New Roman" panose="02020603050405020304" pitchFamily="18" charset="0"/>
                          <a:ea typeface="標楷體" panose="03000509000000000000" pitchFamily="65" charset="-120"/>
                          <a:cs typeface="Times New Roman" panose="02020603050405020304" pitchFamily="18" charset="0"/>
                        </a:rPr>
                        <a:t>     </a:t>
                      </a:r>
                      <a:r>
                        <a:rPr lang="en-US" altLang="zh-TW" sz="1400" u="none" strike="noStrike" kern="1200">
                          <a:effectLst/>
                          <a:latin typeface="Times New Roman" panose="02020603050405020304" pitchFamily="18" charset="0"/>
                          <a:ea typeface="標楷體" panose="03000509000000000000" pitchFamily="65" charset="-120"/>
                          <a:cs typeface="Times New Roman" panose="02020603050405020304" pitchFamily="18" charset="0"/>
                        </a:rPr>
                        <a:t>67 </a:t>
                      </a:r>
                      <a:endParaRPr lang="en-US" altLang="zh-TW" sz="1400" u="none" strike="noStrike" kern="1200">
                        <a:solidFill>
                          <a:schemeClr val="dk1"/>
                        </a:solidFill>
                        <a:effectLst/>
                        <a:latin typeface="Times New Roman" panose="02020603050405020304" pitchFamily="18" charset="0"/>
                        <a:ea typeface="標楷體" panose="03000509000000000000" pitchFamily="65" charset="-120"/>
                        <a:cs typeface="Times New Roman" panose="02020603050405020304" pitchFamily="18" charset="0"/>
                      </a:endParaRPr>
                    </a:p>
                  </a:txBody>
                  <a:tcPr marL="9525" marR="9525" marT="9525" marB="0" anchor="ctr"/>
                </a:tc>
                <a:tc>
                  <a:txBody>
                    <a:bodyPr/>
                    <a:lstStyle/>
                    <a:p>
                      <a:pPr marL="0" algn="ctr" defTabSz="914400" rtl="0" eaLnBrk="1" fontAlgn="ctr" latinLnBrk="0" hangingPunct="1"/>
                      <a:r>
                        <a:rPr lang="zh-TW" altLang="en-US" sz="1400" u="none" strike="noStrike" kern="1200">
                          <a:effectLst/>
                          <a:latin typeface="Times New Roman" panose="02020603050405020304" pitchFamily="18" charset="0"/>
                          <a:ea typeface="標楷體" panose="03000509000000000000" pitchFamily="65" charset="-120"/>
                          <a:cs typeface="Times New Roman" panose="02020603050405020304" pitchFamily="18" charset="0"/>
                        </a:rPr>
                        <a:t>    </a:t>
                      </a:r>
                      <a:r>
                        <a:rPr lang="en-US" altLang="zh-TW" sz="1400" u="none" strike="noStrike" kern="1200">
                          <a:effectLst/>
                          <a:latin typeface="Times New Roman" panose="02020603050405020304" pitchFamily="18" charset="0"/>
                          <a:ea typeface="標楷體" panose="03000509000000000000" pitchFamily="65" charset="-120"/>
                          <a:cs typeface="Times New Roman" panose="02020603050405020304" pitchFamily="18" charset="0"/>
                        </a:rPr>
                        <a:t>59 </a:t>
                      </a:r>
                      <a:endParaRPr lang="en-US" altLang="zh-TW" sz="1400" u="none" strike="noStrike" kern="1200">
                        <a:solidFill>
                          <a:schemeClr val="dk1"/>
                        </a:solidFill>
                        <a:effectLst/>
                        <a:latin typeface="Times New Roman" panose="02020603050405020304" pitchFamily="18" charset="0"/>
                        <a:ea typeface="標楷體" panose="03000509000000000000" pitchFamily="65" charset="-120"/>
                        <a:cs typeface="Times New Roman" panose="02020603050405020304" pitchFamily="18" charset="0"/>
                      </a:endParaRPr>
                    </a:p>
                  </a:txBody>
                  <a:tcPr marL="9525" marR="9525" marT="9525" marB="0" anchor="ctr"/>
                </a:tc>
                <a:tc>
                  <a:txBody>
                    <a:bodyPr/>
                    <a:lstStyle/>
                    <a:p>
                      <a:pPr marL="0" algn="ctr" defTabSz="914400" rtl="0" eaLnBrk="1" fontAlgn="ctr" latinLnBrk="0" hangingPunct="1"/>
                      <a:r>
                        <a:rPr lang="en-US" altLang="zh-TW" sz="1400" u="none" strike="noStrike" kern="1200" dirty="0">
                          <a:effectLst/>
                          <a:latin typeface="Times New Roman" panose="02020603050405020304" pitchFamily="18" charset="0"/>
                          <a:ea typeface="標楷體" panose="03000509000000000000" pitchFamily="65" charset="-120"/>
                          <a:cs typeface="Times New Roman" panose="02020603050405020304" pitchFamily="18" charset="0"/>
                        </a:rPr>
                        <a:t>88.06%</a:t>
                      </a:r>
                      <a:endParaRPr lang="en-US" altLang="zh-TW" sz="1400" u="none" strike="noStrike" kern="1200" dirty="0">
                        <a:solidFill>
                          <a:schemeClr val="dk1"/>
                        </a:solidFill>
                        <a:effectLst/>
                        <a:latin typeface="Times New Roman" panose="02020603050405020304" pitchFamily="18" charset="0"/>
                        <a:ea typeface="標楷體" panose="03000509000000000000" pitchFamily="65" charset="-120"/>
                        <a:cs typeface="Times New Roman" panose="02020603050405020304" pitchFamily="18" charset="0"/>
                      </a:endParaRPr>
                    </a:p>
                  </a:txBody>
                  <a:tcPr marL="9525" marR="9525" marT="9525" marB="0" anchor="ctr"/>
                </a:tc>
              </a:tr>
              <a:tr h="300929">
                <a:tc>
                  <a:txBody>
                    <a:bodyPr/>
                    <a:lstStyle/>
                    <a:p>
                      <a:pPr marL="0" algn="ctr" defTabSz="914400" rtl="0" eaLnBrk="1" fontAlgn="ctr" latinLnBrk="0" hangingPunct="1"/>
                      <a:r>
                        <a:rPr lang="zh-TW" altLang="en-US" sz="1400" u="none" strike="noStrike" kern="1200">
                          <a:effectLst/>
                          <a:latin typeface="Times New Roman" panose="02020603050405020304" pitchFamily="18" charset="0"/>
                          <a:ea typeface="標楷體" panose="03000509000000000000" pitchFamily="65" charset="-120"/>
                          <a:cs typeface="Times New Roman" panose="02020603050405020304" pitchFamily="18" charset="0"/>
                        </a:rPr>
                        <a:t>石碇區</a:t>
                      </a:r>
                      <a:endParaRPr lang="zh-TW" altLang="en-US" sz="1400" u="none" strike="noStrike" kern="1200">
                        <a:solidFill>
                          <a:schemeClr val="dk1"/>
                        </a:solidFill>
                        <a:effectLst/>
                        <a:latin typeface="Times New Roman" panose="02020603050405020304" pitchFamily="18" charset="0"/>
                        <a:ea typeface="標楷體" panose="03000509000000000000" pitchFamily="65" charset="-120"/>
                        <a:cs typeface="Times New Roman" panose="02020603050405020304" pitchFamily="18" charset="0"/>
                      </a:endParaRPr>
                    </a:p>
                  </a:txBody>
                  <a:tcPr marL="9525" marR="9525" marT="9525" marB="0" anchor="ctr"/>
                </a:tc>
                <a:tc>
                  <a:txBody>
                    <a:bodyPr/>
                    <a:lstStyle/>
                    <a:p>
                      <a:pPr marL="0" algn="ctr" defTabSz="914400" rtl="0" eaLnBrk="1" fontAlgn="ctr" latinLnBrk="0" hangingPunct="1"/>
                      <a:r>
                        <a:rPr lang="zh-TW" altLang="en-US" sz="1400" u="none" strike="noStrike" kern="1200">
                          <a:effectLst/>
                          <a:latin typeface="Times New Roman" panose="02020603050405020304" pitchFamily="18" charset="0"/>
                          <a:ea typeface="標楷體" panose="03000509000000000000" pitchFamily="65" charset="-120"/>
                          <a:cs typeface="Times New Roman" panose="02020603050405020304" pitchFamily="18" charset="0"/>
                        </a:rPr>
                        <a:t>     </a:t>
                      </a:r>
                      <a:r>
                        <a:rPr lang="en-US" altLang="zh-TW" sz="1400" u="none" strike="noStrike" kern="1200">
                          <a:effectLst/>
                          <a:latin typeface="Times New Roman" panose="02020603050405020304" pitchFamily="18" charset="0"/>
                          <a:ea typeface="標楷體" panose="03000509000000000000" pitchFamily="65" charset="-120"/>
                          <a:cs typeface="Times New Roman" panose="02020603050405020304" pitchFamily="18" charset="0"/>
                        </a:rPr>
                        <a:t>29 </a:t>
                      </a:r>
                      <a:endParaRPr lang="en-US" altLang="zh-TW" sz="1400" u="none" strike="noStrike" kern="1200">
                        <a:solidFill>
                          <a:schemeClr val="dk1"/>
                        </a:solidFill>
                        <a:effectLst/>
                        <a:latin typeface="Times New Roman" panose="02020603050405020304" pitchFamily="18" charset="0"/>
                        <a:ea typeface="標楷體" panose="03000509000000000000" pitchFamily="65" charset="-120"/>
                        <a:cs typeface="Times New Roman" panose="02020603050405020304" pitchFamily="18" charset="0"/>
                      </a:endParaRPr>
                    </a:p>
                  </a:txBody>
                  <a:tcPr marL="9525" marR="9525" marT="9525" marB="0" anchor="ctr"/>
                </a:tc>
                <a:tc>
                  <a:txBody>
                    <a:bodyPr/>
                    <a:lstStyle/>
                    <a:p>
                      <a:pPr marL="0" algn="ctr" defTabSz="914400" rtl="0" eaLnBrk="1" fontAlgn="ctr" latinLnBrk="0" hangingPunct="1"/>
                      <a:r>
                        <a:rPr lang="zh-TW" altLang="en-US" sz="1400" u="none" strike="noStrike" kern="1200">
                          <a:effectLst/>
                          <a:latin typeface="Times New Roman" panose="02020603050405020304" pitchFamily="18" charset="0"/>
                          <a:ea typeface="標楷體" panose="03000509000000000000" pitchFamily="65" charset="-120"/>
                          <a:cs typeface="Times New Roman" panose="02020603050405020304" pitchFamily="18" charset="0"/>
                        </a:rPr>
                        <a:t>    </a:t>
                      </a:r>
                      <a:r>
                        <a:rPr lang="en-US" altLang="zh-TW" sz="1400" u="none" strike="noStrike" kern="1200">
                          <a:effectLst/>
                          <a:latin typeface="Times New Roman" panose="02020603050405020304" pitchFamily="18" charset="0"/>
                          <a:ea typeface="標楷體" panose="03000509000000000000" pitchFamily="65" charset="-120"/>
                          <a:cs typeface="Times New Roman" panose="02020603050405020304" pitchFamily="18" charset="0"/>
                        </a:rPr>
                        <a:t>26 </a:t>
                      </a:r>
                      <a:endParaRPr lang="en-US" altLang="zh-TW" sz="1400" u="none" strike="noStrike" kern="1200">
                        <a:solidFill>
                          <a:schemeClr val="dk1"/>
                        </a:solidFill>
                        <a:effectLst/>
                        <a:latin typeface="Times New Roman" panose="02020603050405020304" pitchFamily="18" charset="0"/>
                        <a:ea typeface="標楷體" panose="03000509000000000000" pitchFamily="65" charset="-120"/>
                        <a:cs typeface="Times New Roman" panose="02020603050405020304" pitchFamily="18" charset="0"/>
                      </a:endParaRPr>
                    </a:p>
                  </a:txBody>
                  <a:tcPr marL="9525" marR="9525" marT="9525" marB="0" anchor="ctr"/>
                </a:tc>
                <a:tc>
                  <a:txBody>
                    <a:bodyPr/>
                    <a:lstStyle/>
                    <a:p>
                      <a:pPr marL="0" algn="ctr" defTabSz="914400" rtl="0" eaLnBrk="1" fontAlgn="ctr" latinLnBrk="0" hangingPunct="1"/>
                      <a:r>
                        <a:rPr lang="en-US" altLang="zh-TW" sz="1400" u="none" strike="noStrike" kern="1200" dirty="0">
                          <a:effectLst/>
                          <a:latin typeface="Times New Roman" panose="02020603050405020304" pitchFamily="18" charset="0"/>
                          <a:ea typeface="標楷體" panose="03000509000000000000" pitchFamily="65" charset="-120"/>
                          <a:cs typeface="Times New Roman" panose="02020603050405020304" pitchFamily="18" charset="0"/>
                        </a:rPr>
                        <a:t>89.66%</a:t>
                      </a:r>
                      <a:endParaRPr lang="en-US" altLang="zh-TW" sz="1400" u="none" strike="noStrike" kern="1200" dirty="0">
                        <a:solidFill>
                          <a:schemeClr val="dk1"/>
                        </a:solidFill>
                        <a:effectLst/>
                        <a:latin typeface="Times New Roman" panose="02020603050405020304" pitchFamily="18" charset="0"/>
                        <a:ea typeface="標楷體" panose="03000509000000000000" pitchFamily="65" charset="-120"/>
                        <a:cs typeface="Times New Roman" panose="02020603050405020304" pitchFamily="18" charset="0"/>
                      </a:endParaRPr>
                    </a:p>
                  </a:txBody>
                  <a:tcPr marL="9525" marR="9525" marT="9525" marB="0" anchor="ctr"/>
                </a:tc>
              </a:tr>
              <a:tr h="300929">
                <a:tc>
                  <a:txBody>
                    <a:bodyPr/>
                    <a:lstStyle/>
                    <a:p>
                      <a:pPr marL="0" algn="ctr" defTabSz="914400" rtl="0" eaLnBrk="1" fontAlgn="ctr" latinLnBrk="0" hangingPunct="1"/>
                      <a:r>
                        <a:rPr lang="zh-TW" altLang="en-US" sz="1400" u="none" strike="noStrike" kern="1200">
                          <a:effectLst/>
                          <a:latin typeface="Times New Roman" panose="02020603050405020304" pitchFamily="18" charset="0"/>
                          <a:ea typeface="標楷體" panose="03000509000000000000" pitchFamily="65" charset="-120"/>
                          <a:cs typeface="Times New Roman" panose="02020603050405020304" pitchFamily="18" charset="0"/>
                        </a:rPr>
                        <a:t>雙溪區</a:t>
                      </a:r>
                      <a:endParaRPr lang="zh-TW" altLang="en-US" sz="1400" u="none" strike="noStrike" kern="1200">
                        <a:solidFill>
                          <a:schemeClr val="dk1"/>
                        </a:solidFill>
                        <a:effectLst/>
                        <a:latin typeface="Times New Roman" panose="02020603050405020304" pitchFamily="18" charset="0"/>
                        <a:ea typeface="標楷體" panose="03000509000000000000" pitchFamily="65" charset="-120"/>
                        <a:cs typeface="Times New Roman" panose="02020603050405020304" pitchFamily="18" charset="0"/>
                      </a:endParaRPr>
                    </a:p>
                  </a:txBody>
                  <a:tcPr marL="9525" marR="9525" marT="9525" marB="0" anchor="ctr"/>
                </a:tc>
                <a:tc>
                  <a:txBody>
                    <a:bodyPr/>
                    <a:lstStyle/>
                    <a:p>
                      <a:pPr marL="0" algn="ctr" defTabSz="914400" rtl="0" eaLnBrk="1" fontAlgn="ctr" latinLnBrk="0" hangingPunct="1"/>
                      <a:r>
                        <a:rPr lang="zh-TW" altLang="en-US" sz="1400" u="none" strike="noStrike" kern="1200">
                          <a:effectLst/>
                          <a:latin typeface="Times New Roman" panose="02020603050405020304" pitchFamily="18" charset="0"/>
                          <a:ea typeface="標楷體" panose="03000509000000000000" pitchFamily="65" charset="-120"/>
                          <a:cs typeface="Times New Roman" panose="02020603050405020304" pitchFamily="18" charset="0"/>
                        </a:rPr>
                        <a:t>     </a:t>
                      </a:r>
                      <a:r>
                        <a:rPr lang="en-US" altLang="zh-TW" sz="1400" u="none" strike="noStrike" kern="1200">
                          <a:effectLst/>
                          <a:latin typeface="Times New Roman" panose="02020603050405020304" pitchFamily="18" charset="0"/>
                          <a:ea typeface="標楷體" panose="03000509000000000000" pitchFamily="65" charset="-120"/>
                          <a:cs typeface="Times New Roman" panose="02020603050405020304" pitchFamily="18" charset="0"/>
                        </a:rPr>
                        <a:t>27 </a:t>
                      </a:r>
                      <a:endParaRPr lang="en-US" altLang="zh-TW" sz="1400" u="none" strike="noStrike" kern="1200">
                        <a:solidFill>
                          <a:schemeClr val="dk1"/>
                        </a:solidFill>
                        <a:effectLst/>
                        <a:latin typeface="Times New Roman" panose="02020603050405020304" pitchFamily="18" charset="0"/>
                        <a:ea typeface="標楷體" panose="03000509000000000000" pitchFamily="65" charset="-120"/>
                        <a:cs typeface="Times New Roman" panose="02020603050405020304" pitchFamily="18" charset="0"/>
                      </a:endParaRPr>
                    </a:p>
                  </a:txBody>
                  <a:tcPr marL="9525" marR="9525" marT="9525" marB="0" anchor="ctr"/>
                </a:tc>
                <a:tc>
                  <a:txBody>
                    <a:bodyPr/>
                    <a:lstStyle/>
                    <a:p>
                      <a:pPr marL="0" algn="ctr" defTabSz="914400" rtl="0" eaLnBrk="1" fontAlgn="ctr" latinLnBrk="0" hangingPunct="1"/>
                      <a:r>
                        <a:rPr lang="zh-TW" altLang="en-US" sz="1400" u="none" strike="noStrike" kern="1200">
                          <a:effectLst/>
                          <a:latin typeface="Times New Roman" panose="02020603050405020304" pitchFamily="18" charset="0"/>
                          <a:ea typeface="標楷體" panose="03000509000000000000" pitchFamily="65" charset="-120"/>
                          <a:cs typeface="Times New Roman" panose="02020603050405020304" pitchFamily="18" charset="0"/>
                        </a:rPr>
                        <a:t>    </a:t>
                      </a:r>
                      <a:r>
                        <a:rPr lang="en-US" altLang="zh-TW" sz="1400" u="none" strike="noStrike" kern="1200">
                          <a:effectLst/>
                          <a:latin typeface="Times New Roman" panose="02020603050405020304" pitchFamily="18" charset="0"/>
                          <a:ea typeface="標楷體" panose="03000509000000000000" pitchFamily="65" charset="-120"/>
                          <a:cs typeface="Times New Roman" panose="02020603050405020304" pitchFamily="18" charset="0"/>
                        </a:rPr>
                        <a:t>25 </a:t>
                      </a:r>
                      <a:endParaRPr lang="en-US" altLang="zh-TW" sz="1400" u="none" strike="noStrike" kern="1200">
                        <a:solidFill>
                          <a:schemeClr val="dk1"/>
                        </a:solidFill>
                        <a:effectLst/>
                        <a:latin typeface="Times New Roman" panose="02020603050405020304" pitchFamily="18" charset="0"/>
                        <a:ea typeface="標楷體" panose="03000509000000000000" pitchFamily="65" charset="-120"/>
                        <a:cs typeface="Times New Roman" panose="02020603050405020304" pitchFamily="18" charset="0"/>
                      </a:endParaRPr>
                    </a:p>
                  </a:txBody>
                  <a:tcPr marL="9525" marR="9525" marT="9525" marB="0" anchor="ctr"/>
                </a:tc>
                <a:tc>
                  <a:txBody>
                    <a:bodyPr/>
                    <a:lstStyle/>
                    <a:p>
                      <a:pPr marL="0" algn="ctr" defTabSz="914400" rtl="0" eaLnBrk="1" fontAlgn="ctr" latinLnBrk="0" hangingPunct="1"/>
                      <a:r>
                        <a:rPr lang="en-US" altLang="zh-TW" sz="1400" u="none" strike="noStrike" kern="1200" dirty="0">
                          <a:effectLst/>
                          <a:latin typeface="Times New Roman" panose="02020603050405020304" pitchFamily="18" charset="0"/>
                          <a:ea typeface="標楷體" panose="03000509000000000000" pitchFamily="65" charset="-120"/>
                          <a:cs typeface="Times New Roman" panose="02020603050405020304" pitchFamily="18" charset="0"/>
                        </a:rPr>
                        <a:t>92.59%</a:t>
                      </a:r>
                      <a:endParaRPr lang="en-US" altLang="zh-TW" sz="1400" u="none" strike="noStrike" kern="1200" dirty="0">
                        <a:solidFill>
                          <a:schemeClr val="dk1"/>
                        </a:solidFill>
                        <a:effectLst/>
                        <a:latin typeface="Times New Roman" panose="02020603050405020304" pitchFamily="18" charset="0"/>
                        <a:ea typeface="標楷體" panose="03000509000000000000" pitchFamily="65" charset="-120"/>
                        <a:cs typeface="Times New Roman" panose="02020603050405020304" pitchFamily="18" charset="0"/>
                      </a:endParaRPr>
                    </a:p>
                  </a:txBody>
                  <a:tcPr marL="9525" marR="9525" marT="9525" marB="0" anchor="ctr"/>
                </a:tc>
              </a:tr>
              <a:tr h="300929">
                <a:tc>
                  <a:txBody>
                    <a:bodyPr/>
                    <a:lstStyle/>
                    <a:p>
                      <a:pPr marL="0" algn="ctr" defTabSz="914400" rtl="0" eaLnBrk="1" fontAlgn="ctr" latinLnBrk="0" hangingPunct="1"/>
                      <a:r>
                        <a:rPr lang="zh-TW" altLang="en-US" sz="1400" u="none" strike="noStrike" kern="1200">
                          <a:effectLst/>
                          <a:latin typeface="Times New Roman" panose="02020603050405020304" pitchFamily="18" charset="0"/>
                          <a:ea typeface="標楷體" panose="03000509000000000000" pitchFamily="65" charset="-120"/>
                          <a:cs typeface="Times New Roman" panose="02020603050405020304" pitchFamily="18" charset="0"/>
                        </a:rPr>
                        <a:t>貢寮區</a:t>
                      </a:r>
                      <a:endParaRPr lang="zh-TW" altLang="en-US" sz="1400" u="none" strike="noStrike" kern="1200">
                        <a:solidFill>
                          <a:schemeClr val="dk1"/>
                        </a:solidFill>
                        <a:effectLst/>
                        <a:latin typeface="Times New Roman" panose="02020603050405020304" pitchFamily="18" charset="0"/>
                        <a:ea typeface="標楷體" panose="03000509000000000000" pitchFamily="65" charset="-120"/>
                        <a:cs typeface="Times New Roman" panose="02020603050405020304" pitchFamily="18" charset="0"/>
                      </a:endParaRPr>
                    </a:p>
                  </a:txBody>
                  <a:tcPr marL="9525" marR="9525" marT="9525" marB="0" anchor="ctr"/>
                </a:tc>
                <a:tc>
                  <a:txBody>
                    <a:bodyPr/>
                    <a:lstStyle/>
                    <a:p>
                      <a:pPr marL="0" algn="ctr" defTabSz="914400" rtl="0" eaLnBrk="1" fontAlgn="ctr" latinLnBrk="0" hangingPunct="1"/>
                      <a:r>
                        <a:rPr lang="zh-TW" altLang="en-US" sz="1400" u="none" strike="noStrike" kern="1200">
                          <a:effectLst/>
                          <a:latin typeface="Times New Roman" panose="02020603050405020304" pitchFamily="18" charset="0"/>
                          <a:ea typeface="標楷體" panose="03000509000000000000" pitchFamily="65" charset="-120"/>
                          <a:cs typeface="Times New Roman" panose="02020603050405020304" pitchFamily="18" charset="0"/>
                        </a:rPr>
                        <a:t>     </a:t>
                      </a:r>
                      <a:r>
                        <a:rPr lang="en-US" altLang="zh-TW" sz="1400" u="none" strike="noStrike" kern="1200">
                          <a:effectLst/>
                          <a:latin typeface="Times New Roman" panose="02020603050405020304" pitchFamily="18" charset="0"/>
                          <a:ea typeface="標楷體" panose="03000509000000000000" pitchFamily="65" charset="-120"/>
                          <a:cs typeface="Times New Roman" panose="02020603050405020304" pitchFamily="18" charset="0"/>
                        </a:rPr>
                        <a:t>28 </a:t>
                      </a:r>
                      <a:endParaRPr lang="en-US" altLang="zh-TW" sz="1400" u="none" strike="noStrike" kern="1200">
                        <a:solidFill>
                          <a:schemeClr val="dk1"/>
                        </a:solidFill>
                        <a:effectLst/>
                        <a:latin typeface="Times New Roman" panose="02020603050405020304" pitchFamily="18" charset="0"/>
                        <a:ea typeface="標楷體" panose="03000509000000000000" pitchFamily="65" charset="-120"/>
                        <a:cs typeface="Times New Roman" panose="02020603050405020304" pitchFamily="18" charset="0"/>
                      </a:endParaRPr>
                    </a:p>
                  </a:txBody>
                  <a:tcPr marL="9525" marR="9525" marT="9525" marB="0" anchor="ctr"/>
                </a:tc>
                <a:tc>
                  <a:txBody>
                    <a:bodyPr/>
                    <a:lstStyle/>
                    <a:p>
                      <a:pPr marL="0" algn="ctr" defTabSz="914400" rtl="0" eaLnBrk="1" fontAlgn="ctr" latinLnBrk="0" hangingPunct="1"/>
                      <a:r>
                        <a:rPr lang="zh-TW" altLang="en-US" sz="1400" u="none" strike="noStrike" kern="1200">
                          <a:effectLst/>
                          <a:latin typeface="Times New Roman" panose="02020603050405020304" pitchFamily="18" charset="0"/>
                          <a:ea typeface="標楷體" panose="03000509000000000000" pitchFamily="65" charset="-120"/>
                          <a:cs typeface="Times New Roman" panose="02020603050405020304" pitchFamily="18" charset="0"/>
                        </a:rPr>
                        <a:t>    </a:t>
                      </a:r>
                      <a:r>
                        <a:rPr lang="en-US" altLang="zh-TW" sz="1400" u="none" strike="noStrike" kern="1200">
                          <a:effectLst/>
                          <a:latin typeface="Times New Roman" panose="02020603050405020304" pitchFamily="18" charset="0"/>
                          <a:ea typeface="標楷體" panose="03000509000000000000" pitchFamily="65" charset="-120"/>
                          <a:cs typeface="Times New Roman" panose="02020603050405020304" pitchFamily="18" charset="0"/>
                        </a:rPr>
                        <a:t>26 </a:t>
                      </a:r>
                      <a:endParaRPr lang="en-US" altLang="zh-TW" sz="1400" u="none" strike="noStrike" kern="1200">
                        <a:solidFill>
                          <a:schemeClr val="dk1"/>
                        </a:solidFill>
                        <a:effectLst/>
                        <a:latin typeface="Times New Roman" panose="02020603050405020304" pitchFamily="18" charset="0"/>
                        <a:ea typeface="標楷體" panose="03000509000000000000" pitchFamily="65" charset="-120"/>
                        <a:cs typeface="Times New Roman" panose="02020603050405020304" pitchFamily="18" charset="0"/>
                      </a:endParaRPr>
                    </a:p>
                  </a:txBody>
                  <a:tcPr marL="9525" marR="9525" marT="9525" marB="0" anchor="ctr"/>
                </a:tc>
                <a:tc>
                  <a:txBody>
                    <a:bodyPr/>
                    <a:lstStyle/>
                    <a:p>
                      <a:pPr marL="0" algn="ctr" defTabSz="914400" rtl="0" eaLnBrk="1" fontAlgn="ctr" latinLnBrk="0" hangingPunct="1"/>
                      <a:r>
                        <a:rPr lang="en-US" altLang="zh-TW" sz="1400" u="none" strike="noStrike" kern="1200" dirty="0">
                          <a:effectLst/>
                          <a:latin typeface="Times New Roman" panose="02020603050405020304" pitchFamily="18" charset="0"/>
                          <a:ea typeface="標楷體" panose="03000509000000000000" pitchFamily="65" charset="-120"/>
                          <a:cs typeface="Times New Roman" panose="02020603050405020304" pitchFamily="18" charset="0"/>
                        </a:rPr>
                        <a:t>92.86%</a:t>
                      </a:r>
                      <a:endParaRPr lang="en-US" altLang="zh-TW" sz="1400" u="none" strike="noStrike" kern="1200" dirty="0">
                        <a:solidFill>
                          <a:schemeClr val="dk1"/>
                        </a:solidFill>
                        <a:effectLst/>
                        <a:latin typeface="Times New Roman" panose="02020603050405020304" pitchFamily="18" charset="0"/>
                        <a:ea typeface="標楷體" panose="03000509000000000000" pitchFamily="65" charset="-120"/>
                        <a:cs typeface="Times New Roman" panose="02020603050405020304" pitchFamily="18" charset="0"/>
                      </a:endParaRPr>
                    </a:p>
                  </a:txBody>
                  <a:tcPr marL="9525" marR="9525" marT="9525" marB="0" anchor="ctr"/>
                </a:tc>
              </a:tr>
              <a:tr h="300929">
                <a:tc>
                  <a:txBody>
                    <a:bodyPr/>
                    <a:lstStyle/>
                    <a:p>
                      <a:pPr marL="0" algn="ctr" defTabSz="914400" rtl="0" eaLnBrk="1" fontAlgn="ctr" latinLnBrk="0" hangingPunct="1"/>
                      <a:r>
                        <a:rPr lang="zh-TW" altLang="en-US" sz="1400" u="none" strike="noStrike" kern="1200">
                          <a:effectLst/>
                          <a:latin typeface="Times New Roman" panose="02020603050405020304" pitchFamily="18" charset="0"/>
                          <a:ea typeface="標楷體" panose="03000509000000000000" pitchFamily="65" charset="-120"/>
                          <a:cs typeface="Times New Roman" panose="02020603050405020304" pitchFamily="18" charset="0"/>
                        </a:rPr>
                        <a:t>三芝區</a:t>
                      </a:r>
                      <a:endParaRPr lang="zh-TW" altLang="en-US" sz="1400" u="none" strike="noStrike" kern="1200">
                        <a:solidFill>
                          <a:schemeClr val="dk1"/>
                        </a:solidFill>
                        <a:effectLst/>
                        <a:latin typeface="Times New Roman" panose="02020603050405020304" pitchFamily="18" charset="0"/>
                        <a:ea typeface="標楷體" panose="03000509000000000000" pitchFamily="65" charset="-120"/>
                        <a:cs typeface="Times New Roman" panose="02020603050405020304" pitchFamily="18" charset="0"/>
                      </a:endParaRPr>
                    </a:p>
                  </a:txBody>
                  <a:tcPr marL="9525" marR="9525" marT="9525" marB="0" anchor="ctr"/>
                </a:tc>
                <a:tc>
                  <a:txBody>
                    <a:bodyPr/>
                    <a:lstStyle/>
                    <a:p>
                      <a:pPr marL="0" algn="ctr" defTabSz="914400" rtl="0" eaLnBrk="1" fontAlgn="ctr" latinLnBrk="0" hangingPunct="1"/>
                      <a:r>
                        <a:rPr lang="zh-TW" altLang="en-US" sz="1400" u="none" strike="noStrike" kern="1200">
                          <a:effectLst/>
                          <a:latin typeface="Times New Roman" panose="02020603050405020304" pitchFamily="18" charset="0"/>
                          <a:ea typeface="標楷體" panose="03000509000000000000" pitchFamily="65" charset="-120"/>
                          <a:cs typeface="Times New Roman" panose="02020603050405020304" pitchFamily="18" charset="0"/>
                        </a:rPr>
                        <a:t>     </a:t>
                      </a:r>
                      <a:r>
                        <a:rPr lang="en-US" altLang="zh-TW" sz="1400" u="none" strike="noStrike" kern="1200">
                          <a:effectLst/>
                          <a:latin typeface="Times New Roman" panose="02020603050405020304" pitchFamily="18" charset="0"/>
                          <a:ea typeface="標楷體" panose="03000509000000000000" pitchFamily="65" charset="-120"/>
                          <a:cs typeface="Times New Roman" panose="02020603050405020304" pitchFamily="18" charset="0"/>
                        </a:rPr>
                        <a:t>60 </a:t>
                      </a:r>
                      <a:endParaRPr lang="en-US" altLang="zh-TW" sz="1400" u="none" strike="noStrike" kern="1200">
                        <a:solidFill>
                          <a:schemeClr val="dk1"/>
                        </a:solidFill>
                        <a:effectLst/>
                        <a:latin typeface="Times New Roman" panose="02020603050405020304" pitchFamily="18" charset="0"/>
                        <a:ea typeface="標楷體" panose="03000509000000000000" pitchFamily="65" charset="-120"/>
                        <a:cs typeface="Times New Roman" panose="02020603050405020304" pitchFamily="18" charset="0"/>
                      </a:endParaRPr>
                    </a:p>
                  </a:txBody>
                  <a:tcPr marL="9525" marR="9525" marT="9525" marB="0" anchor="ctr"/>
                </a:tc>
                <a:tc>
                  <a:txBody>
                    <a:bodyPr/>
                    <a:lstStyle/>
                    <a:p>
                      <a:pPr marL="0" algn="ctr" defTabSz="914400" rtl="0" eaLnBrk="1" fontAlgn="ctr" latinLnBrk="0" hangingPunct="1"/>
                      <a:r>
                        <a:rPr lang="zh-TW" altLang="en-US" sz="1400" u="none" strike="noStrike" kern="1200">
                          <a:effectLst/>
                          <a:latin typeface="Times New Roman" panose="02020603050405020304" pitchFamily="18" charset="0"/>
                          <a:ea typeface="標楷體" panose="03000509000000000000" pitchFamily="65" charset="-120"/>
                          <a:cs typeface="Times New Roman" panose="02020603050405020304" pitchFamily="18" charset="0"/>
                        </a:rPr>
                        <a:t>    </a:t>
                      </a:r>
                      <a:r>
                        <a:rPr lang="en-US" altLang="zh-TW" sz="1400" u="none" strike="noStrike" kern="1200">
                          <a:effectLst/>
                          <a:latin typeface="Times New Roman" panose="02020603050405020304" pitchFamily="18" charset="0"/>
                          <a:ea typeface="標楷體" panose="03000509000000000000" pitchFamily="65" charset="-120"/>
                          <a:cs typeface="Times New Roman" panose="02020603050405020304" pitchFamily="18" charset="0"/>
                        </a:rPr>
                        <a:t>59 </a:t>
                      </a:r>
                      <a:endParaRPr lang="en-US" altLang="zh-TW" sz="1400" u="none" strike="noStrike" kern="1200">
                        <a:solidFill>
                          <a:schemeClr val="dk1"/>
                        </a:solidFill>
                        <a:effectLst/>
                        <a:latin typeface="Times New Roman" panose="02020603050405020304" pitchFamily="18" charset="0"/>
                        <a:ea typeface="標楷體" panose="03000509000000000000" pitchFamily="65" charset="-120"/>
                        <a:cs typeface="Times New Roman" panose="02020603050405020304" pitchFamily="18" charset="0"/>
                      </a:endParaRPr>
                    </a:p>
                  </a:txBody>
                  <a:tcPr marL="9525" marR="9525" marT="9525" marB="0" anchor="ctr"/>
                </a:tc>
                <a:tc>
                  <a:txBody>
                    <a:bodyPr/>
                    <a:lstStyle/>
                    <a:p>
                      <a:pPr marL="0" algn="ctr" defTabSz="914400" rtl="0" eaLnBrk="1" fontAlgn="ctr" latinLnBrk="0" hangingPunct="1"/>
                      <a:r>
                        <a:rPr lang="en-US" altLang="zh-TW" sz="1400" u="none" strike="noStrike" kern="1200" dirty="0">
                          <a:effectLst/>
                          <a:latin typeface="Times New Roman" panose="02020603050405020304" pitchFamily="18" charset="0"/>
                          <a:ea typeface="標楷體" panose="03000509000000000000" pitchFamily="65" charset="-120"/>
                          <a:cs typeface="Times New Roman" panose="02020603050405020304" pitchFamily="18" charset="0"/>
                        </a:rPr>
                        <a:t>98.33%</a:t>
                      </a:r>
                      <a:endParaRPr lang="en-US" altLang="zh-TW" sz="1400" u="none" strike="noStrike" kern="1200" dirty="0">
                        <a:solidFill>
                          <a:schemeClr val="dk1"/>
                        </a:solidFill>
                        <a:effectLst/>
                        <a:latin typeface="Times New Roman" panose="02020603050405020304" pitchFamily="18" charset="0"/>
                        <a:ea typeface="標楷體" panose="03000509000000000000" pitchFamily="65" charset="-120"/>
                        <a:cs typeface="Times New Roman" panose="02020603050405020304" pitchFamily="18" charset="0"/>
                      </a:endParaRPr>
                    </a:p>
                  </a:txBody>
                  <a:tcPr marL="9525" marR="9525" marT="9525" marB="0" anchor="ctr"/>
                </a:tc>
              </a:tr>
              <a:tr h="300929">
                <a:tc>
                  <a:txBody>
                    <a:bodyPr/>
                    <a:lstStyle/>
                    <a:p>
                      <a:pPr marL="0" algn="ctr" defTabSz="914400" rtl="0" eaLnBrk="1" fontAlgn="ctr" latinLnBrk="0" hangingPunct="1"/>
                      <a:r>
                        <a:rPr lang="zh-TW" altLang="en-US" sz="1400" u="none" strike="noStrike" kern="1200">
                          <a:effectLst/>
                          <a:latin typeface="Times New Roman" panose="02020603050405020304" pitchFamily="18" charset="0"/>
                          <a:ea typeface="標楷體" panose="03000509000000000000" pitchFamily="65" charset="-120"/>
                          <a:cs typeface="Times New Roman" panose="02020603050405020304" pitchFamily="18" charset="0"/>
                        </a:rPr>
                        <a:t>平溪區</a:t>
                      </a:r>
                      <a:endParaRPr lang="zh-TW" altLang="en-US" sz="1400" u="none" strike="noStrike" kern="1200">
                        <a:solidFill>
                          <a:schemeClr val="dk1"/>
                        </a:solidFill>
                        <a:effectLst/>
                        <a:latin typeface="Times New Roman" panose="02020603050405020304" pitchFamily="18" charset="0"/>
                        <a:ea typeface="標楷體" panose="03000509000000000000" pitchFamily="65" charset="-120"/>
                        <a:cs typeface="Times New Roman" panose="02020603050405020304" pitchFamily="18" charset="0"/>
                      </a:endParaRPr>
                    </a:p>
                  </a:txBody>
                  <a:tcPr marL="9525" marR="9525" marT="9525" marB="0" anchor="ctr"/>
                </a:tc>
                <a:tc>
                  <a:txBody>
                    <a:bodyPr/>
                    <a:lstStyle/>
                    <a:p>
                      <a:pPr marL="0" algn="ctr" defTabSz="914400" rtl="0" eaLnBrk="1" fontAlgn="ctr" latinLnBrk="0" hangingPunct="1"/>
                      <a:r>
                        <a:rPr lang="zh-TW" altLang="en-US" sz="1400" u="none" strike="noStrike" kern="1200">
                          <a:effectLst/>
                          <a:latin typeface="Times New Roman" panose="02020603050405020304" pitchFamily="18" charset="0"/>
                          <a:ea typeface="標楷體" panose="03000509000000000000" pitchFamily="65" charset="-120"/>
                          <a:cs typeface="Times New Roman" panose="02020603050405020304" pitchFamily="18" charset="0"/>
                        </a:rPr>
                        <a:t>     </a:t>
                      </a:r>
                      <a:r>
                        <a:rPr lang="en-US" altLang="zh-TW" sz="1400" u="none" strike="noStrike" kern="1200">
                          <a:effectLst/>
                          <a:latin typeface="Times New Roman" panose="02020603050405020304" pitchFamily="18" charset="0"/>
                          <a:ea typeface="標楷體" panose="03000509000000000000" pitchFamily="65" charset="-120"/>
                          <a:cs typeface="Times New Roman" panose="02020603050405020304" pitchFamily="18" charset="0"/>
                        </a:rPr>
                        <a:t>10 </a:t>
                      </a:r>
                      <a:endParaRPr lang="en-US" altLang="zh-TW" sz="1400" u="none" strike="noStrike" kern="1200">
                        <a:solidFill>
                          <a:schemeClr val="dk1"/>
                        </a:solidFill>
                        <a:effectLst/>
                        <a:latin typeface="Times New Roman" panose="02020603050405020304" pitchFamily="18" charset="0"/>
                        <a:ea typeface="標楷體" panose="03000509000000000000" pitchFamily="65" charset="-120"/>
                        <a:cs typeface="Times New Roman" panose="02020603050405020304" pitchFamily="18" charset="0"/>
                      </a:endParaRPr>
                    </a:p>
                  </a:txBody>
                  <a:tcPr marL="9525" marR="9525" marT="9525" marB="0" anchor="ctr"/>
                </a:tc>
                <a:tc>
                  <a:txBody>
                    <a:bodyPr/>
                    <a:lstStyle/>
                    <a:p>
                      <a:pPr marL="0" algn="ctr" defTabSz="914400" rtl="0" eaLnBrk="1" fontAlgn="ctr" latinLnBrk="0" hangingPunct="1"/>
                      <a:r>
                        <a:rPr lang="zh-TW" altLang="en-US" sz="1400" u="none" strike="noStrike" kern="1200">
                          <a:effectLst/>
                          <a:latin typeface="Times New Roman" panose="02020603050405020304" pitchFamily="18" charset="0"/>
                          <a:ea typeface="標楷體" panose="03000509000000000000" pitchFamily="65" charset="-120"/>
                          <a:cs typeface="Times New Roman" panose="02020603050405020304" pitchFamily="18" charset="0"/>
                        </a:rPr>
                        <a:t>    </a:t>
                      </a:r>
                      <a:r>
                        <a:rPr lang="en-US" altLang="zh-TW" sz="1400" u="none" strike="noStrike" kern="1200">
                          <a:effectLst/>
                          <a:latin typeface="Times New Roman" panose="02020603050405020304" pitchFamily="18" charset="0"/>
                          <a:ea typeface="標楷體" panose="03000509000000000000" pitchFamily="65" charset="-120"/>
                          <a:cs typeface="Times New Roman" panose="02020603050405020304" pitchFamily="18" charset="0"/>
                        </a:rPr>
                        <a:t>10 </a:t>
                      </a:r>
                      <a:endParaRPr lang="en-US" altLang="zh-TW" sz="1400" u="none" strike="noStrike" kern="1200">
                        <a:solidFill>
                          <a:schemeClr val="dk1"/>
                        </a:solidFill>
                        <a:effectLst/>
                        <a:latin typeface="Times New Roman" panose="02020603050405020304" pitchFamily="18" charset="0"/>
                        <a:ea typeface="標楷體" panose="03000509000000000000" pitchFamily="65" charset="-120"/>
                        <a:cs typeface="Times New Roman" panose="02020603050405020304" pitchFamily="18" charset="0"/>
                      </a:endParaRPr>
                    </a:p>
                  </a:txBody>
                  <a:tcPr marL="9525" marR="9525" marT="9525" marB="0" anchor="ctr"/>
                </a:tc>
                <a:tc>
                  <a:txBody>
                    <a:bodyPr/>
                    <a:lstStyle/>
                    <a:p>
                      <a:pPr marL="0" algn="ctr" defTabSz="914400" rtl="0" eaLnBrk="1" fontAlgn="ctr" latinLnBrk="0" hangingPunct="1"/>
                      <a:r>
                        <a:rPr lang="en-US" altLang="zh-TW" sz="1400" u="none" strike="noStrike" kern="1200" dirty="0">
                          <a:effectLst/>
                          <a:latin typeface="Times New Roman" panose="02020603050405020304" pitchFamily="18" charset="0"/>
                          <a:ea typeface="標楷體" panose="03000509000000000000" pitchFamily="65" charset="-120"/>
                          <a:cs typeface="Times New Roman" panose="02020603050405020304" pitchFamily="18" charset="0"/>
                        </a:rPr>
                        <a:t>100.00%</a:t>
                      </a:r>
                      <a:endParaRPr lang="en-US" altLang="zh-TW" sz="1400" u="none" strike="noStrike" kern="1200" dirty="0">
                        <a:solidFill>
                          <a:schemeClr val="dk1"/>
                        </a:solidFill>
                        <a:effectLst/>
                        <a:latin typeface="Times New Roman" panose="02020603050405020304" pitchFamily="18" charset="0"/>
                        <a:ea typeface="標楷體" panose="03000509000000000000" pitchFamily="65" charset="-120"/>
                        <a:cs typeface="Times New Roman" panose="02020603050405020304" pitchFamily="18" charset="0"/>
                      </a:endParaRPr>
                    </a:p>
                  </a:txBody>
                  <a:tcPr marL="9525" marR="9525" marT="9525" marB="0" anchor="ctr"/>
                </a:tc>
              </a:tr>
              <a:tr h="300929">
                <a:tc>
                  <a:txBody>
                    <a:bodyPr/>
                    <a:lstStyle/>
                    <a:p>
                      <a:pPr marL="0" algn="ctr" defTabSz="914400" rtl="0" eaLnBrk="1" fontAlgn="ctr" latinLnBrk="0" hangingPunct="1"/>
                      <a:r>
                        <a:rPr lang="zh-TW" altLang="en-US" sz="1400" u="none" strike="noStrike" kern="1200">
                          <a:effectLst/>
                          <a:latin typeface="Times New Roman" panose="02020603050405020304" pitchFamily="18" charset="0"/>
                          <a:ea typeface="標楷體" panose="03000509000000000000" pitchFamily="65" charset="-120"/>
                          <a:cs typeface="Times New Roman" panose="02020603050405020304" pitchFamily="18" charset="0"/>
                        </a:rPr>
                        <a:t>石門區</a:t>
                      </a:r>
                      <a:endParaRPr lang="zh-TW" altLang="en-US" sz="1400" u="none" strike="noStrike" kern="1200">
                        <a:solidFill>
                          <a:schemeClr val="dk1"/>
                        </a:solidFill>
                        <a:effectLst/>
                        <a:latin typeface="Times New Roman" panose="02020603050405020304" pitchFamily="18" charset="0"/>
                        <a:ea typeface="標楷體" panose="03000509000000000000" pitchFamily="65" charset="-120"/>
                        <a:cs typeface="Times New Roman" panose="02020603050405020304" pitchFamily="18" charset="0"/>
                      </a:endParaRPr>
                    </a:p>
                  </a:txBody>
                  <a:tcPr marL="9525" marR="9525" marT="9525" marB="0" anchor="ctr"/>
                </a:tc>
                <a:tc>
                  <a:txBody>
                    <a:bodyPr/>
                    <a:lstStyle/>
                    <a:p>
                      <a:pPr marL="0" algn="ctr" defTabSz="914400" rtl="0" eaLnBrk="1" fontAlgn="ctr" latinLnBrk="0" hangingPunct="1"/>
                      <a:r>
                        <a:rPr lang="zh-TW" altLang="en-US" sz="1400" u="none" strike="noStrike" kern="1200">
                          <a:effectLst/>
                          <a:latin typeface="Times New Roman" panose="02020603050405020304" pitchFamily="18" charset="0"/>
                          <a:ea typeface="標楷體" panose="03000509000000000000" pitchFamily="65" charset="-120"/>
                          <a:cs typeface="Times New Roman" panose="02020603050405020304" pitchFamily="18" charset="0"/>
                        </a:rPr>
                        <a:t>     </a:t>
                      </a:r>
                      <a:r>
                        <a:rPr lang="en-US" altLang="zh-TW" sz="1400" u="none" strike="noStrike" kern="1200">
                          <a:effectLst/>
                          <a:latin typeface="Times New Roman" panose="02020603050405020304" pitchFamily="18" charset="0"/>
                          <a:ea typeface="標楷體" panose="03000509000000000000" pitchFamily="65" charset="-120"/>
                          <a:cs typeface="Times New Roman" panose="02020603050405020304" pitchFamily="18" charset="0"/>
                        </a:rPr>
                        <a:t>23 </a:t>
                      </a:r>
                      <a:endParaRPr lang="en-US" altLang="zh-TW" sz="1400" u="none" strike="noStrike" kern="1200">
                        <a:solidFill>
                          <a:schemeClr val="dk1"/>
                        </a:solidFill>
                        <a:effectLst/>
                        <a:latin typeface="Times New Roman" panose="02020603050405020304" pitchFamily="18" charset="0"/>
                        <a:ea typeface="標楷體" panose="03000509000000000000" pitchFamily="65" charset="-120"/>
                        <a:cs typeface="Times New Roman" panose="02020603050405020304" pitchFamily="18" charset="0"/>
                      </a:endParaRPr>
                    </a:p>
                  </a:txBody>
                  <a:tcPr marL="9525" marR="9525" marT="9525" marB="0" anchor="ctr"/>
                </a:tc>
                <a:tc>
                  <a:txBody>
                    <a:bodyPr/>
                    <a:lstStyle/>
                    <a:p>
                      <a:pPr marL="0" algn="ctr" defTabSz="914400" rtl="0" eaLnBrk="1" fontAlgn="ctr" latinLnBrk="0" hangingPunct="1"/>
                      <a:r>
                        <a:rPr lang="zh-TW" altLang="en-US" sz="1400" u="none" strike="noStrike" kern="1200">
                          <a:effectLst/>
                          <a:latin typeface="Times New Roman" panose="02020603050405020304" pitchFamily="18" charset="0"/>
                          <a:ea typeface="標楷體" panose="03000509000000000000" pitchFamily="65" charset="-120"/>
                          <a:cs typeface="Times New Roman" panose="02020603050405020304" pitchFamily="18" charset="0"/>
                        </a:rPr>
                        <a:t>    </a:t>
                      </a:r>
                      <a:r>
                        <a:rPr lang="en-US" altLang="zh-TW" sz="1400" u="none" strike="noStrike" kern="1200">
                          <a:effectLst/>
                          <a:latin typeface="Times New Roman" panose="02020603050405020304" pitchFamily="18" charset="0"/>
                          <a:ea typeface="標楷體" panose="03000509000000000000" pitchFamily="65" charset="-120"/>
                          <a:cs typeface="Times New Roman" panose="02020603050405020304" pitchFamily="18" charset="0"/>
                        </a:rPr>
                        <a:t>23 </a:t>
                      </a:r>
                      <a:endParaRPr lang="en-US" altLang="zh-TW" sz="1400" u="none" strike="noStrike" kern="1200">
                        <a:solidFill>
                          <a:schemeClr val="dk1"/>
                        </a:solidFill>
                        <a:effectLst/>
                        <a:latin typeface="Times New Roman" panose="02020603050405020304" pitchFamily="18" charset="0"/>
                        <a:ea typeface="標楷體" panose="03000509000000000000" pitchFamily="65" charset="-120"/>
                        <a:cs typeface="Times New Roman" panose="02020603050405020304" pitchFamily="18" charset="0"/>
                      </a:endParaRPr>
                    </a:p>
                  </a:txBody>
                  <a:tcPr marL="9525" marR="9525" marT="9525" marB="0" anchor="ctr"/>
                </a:tc>
                <a:tc>
                  <a:txBody>
                    <a:bodyPr/>
                    <a:lstStyle/>
                    <a:p>
                      <a:pPr marL="0" algn="ctr" defTabSz="914400" rtl="0" eaLnBrk="1" fontAlgn="ctr" latinLnBrk="0" hangingPunct="1"/>
                      <a:r>
                        <a:rPr lang="en-US" altLang="zh-TW" sz="1400" u="none" strike="noStrike" kern="1200" dirty="0">
                          <a:effectLst/>
                          <a:latin typeface="Times New Roman" panose="02020603050405020304" pitchFamily="18" charset="0"/>
                          <a:ea typeface="標楷體" panose="03000509000000000000" pitchFamily="65" charset="-120"/>
                          <a:cs typeface="Times New Roman" panose="02020603050405020304" pitchFamily="18" charset="0"/>
                        </a:rPr>
                        <a:t>100.00%</a:t>
                      </a:r>
                      <a:endParaRPr lang="en-US" altLang="zh-TW" sz="1400" u="none" strike="noStrike" kern="1200" dirty="0">
                        <a:solidFill>
                          <a:schemeClr val="dk1"/>
                        </a:solidFill>
                        <a:effectLst/>
                        <a:latin typeface="Times New Roman" panose="02020603050405020304" pitchFamily="18" charset="0"/>
                        <a:ea typeface="標楷體" panose="03000509000000000000" pitchFamily="65" charset="-120"/>
                        <a:cs typeface="Times New Roman" panose="02020603050405020304" pitchFamily="18" charset="0"/>
                      </a:endParaRPr>
                    </a:p>
                  </a:txBody>
                  <a:tcPr marL="9525" marR="9525" marT="9525" marB="0" anchor="ctr"/>
                </a:tc>
              </a:tr>
              <a:tr h="300929">
                <a:tc>
                  <a:txBody>
                    <a:bodyPr/>
                    <a:lstStyle/>
                    <a:p>
                      <a:pPr marL="0" algn="ctr" defTabSz="914400" rtl="0" eaLnBrk="1" fontAlgn="ctr" latinLnBrk="0" hangingPunct="1"/>
                      <a:r>
                        <a:rPr lang="zh-TW" altLang="en-US" sz="1400" u="none" strike="noStrike" kern="1200" dirty="0">
                          <a:effectLst/>
                          <a:latin typeface="Times New Roman" panose="02020603050405020304" pitchFamily="18" charset="0"/>
                          <a:ea typeface="標楷體" panose="03000509000000000000" pitchFamily="65" charset="-120"/>
                          <a:cs typeface="Times New Roman" panose="02020603050405020304" pitchFamily="18" charset="0"/>
                        </a:rPr>
                        <a:t>總計</a:t>
                      </a:r>
                      <a:endParaRPr lang="zh-TW" altLang="en-US" sz="1400" u="none" strike="noStrike" kern="1200" dirty="0">
                        <a:solidFill>
                          <a:schemeClr val="dk1"/>
                        </a:solidFill>
                        <a:effectLst/>
                        <a:latin typeface="Times New Roman" panose="02020603050405020304" pitchFamily="18" charset="0"/>
                        <a:ea typeface="標楷體" panose="03000509000000000000" pitchFamily="65" charset="-120"/>
                        <a:cs typeface="Times New Roman" panose="02020603050405020304" pitchFamily="18" charset="0"/>
                      </a:endParaRPr>
                    </a:p>
                  </a:txBody>
                  <a:tcPr marL="9525" marR="9525" marT="9525" marB="0" anchor="ctr"/>
                </a:tc>
                <a:tc>
                  <a:txBody>
                    <a:bodyPr/>
                    <a:lstStyle/>
                    <a:p>
                      <a:pPr marL="0" algn="ctr" defTabSz="914400" rtl="0" eaLnBrk="1" fontAlgn="ctr" latinLnBrk="0" hangingPunct="1"/>
                      <a:r>
                        <a:rPr lang="zh-TW" altLang="en-US" sz="1400" u="none" strike="noStrike" kern="1200" dirty="0">
                          <a:effectLst/>
                          <a:latin typeface="Times New Roman" panose="02020603050405020304" pitchFamily="18" charset="0"/>
                          <a:ea typeface="標楷體" panose="03000509000000000000" pitchFamily="65" charset="-120"/>
                          <a:cs typeface="Times New Roman" panose="02020603050405020304" pitchFamily="18" charset="0"/>
                        </a:rPr>
                        <a:t> </a:t>
                      </a:r>
                      <a:r>
                        <a:rPr lang="en-US" altLang="zh-TW" sz="1400" u="none" strike="noStrike" kern="1200" dirty="0">
                          <a:effectLst/>
                          <a:latin typeface="Times New Roman" panose="02020603050405020304" pitchFamily="18" charset="0"/>
                          <a:ea typeface="標楷體" panose="03000509000000000000" pitchFamily="65" charset="-120"/>
                          <a:cs typeface="Times New Roman" panose="02020603050405020304" pitchFamily="18" charset="0"/>
                        </a:rPr>
                        <a:t>18,180 </a:t>
                      </a:r>
                      <a:endParaRPr lang="en-US" altLang="zh-TW" sz="1400" u="none" strike="noStrike" kern="1200" dirty="0">
                        <a:solidFill>
                          <a:schemeClr val="dk1"/>
                        </a:solidFill>
                        <a:effectLst/>
                        <a:latin typeface="Times New Roman" panose="02020603050405020304" pitchFamily="18" charset="0"/>
                        <a:ea typeface="標楷體" panose="03000509000000000000" pitchFamily="65" charset="-120"/>
                        <a:cs typeface="Times New Roman" panose="02020603050405020304" pitchFamily="18" charset="0"/>
                      </a:endParaRPr>
                    </a:p>
                  </a:txBody>
                  <a:tcPr marL="9525" marR="9525" marT="9525" marB="0" anchor="ctr"/>
                </a:tc>
                <a:tc>
                  <a:txBody>
                    <a:bodyPr/>
                    <a:lstStyle/>
                    <a:p>
                      <a:pPr marL="0" algn="ctr" defTabSz="914400" rtl="0" eaLnBrk="1" fontAlgn="ctr" latinLnBrk="0" hangingPunct="1"/>
                      <a:r>
                        <a:rPr lang="zh-TW" altLang="en-US" sz="1400" u="none" strike="noStrike" kern="1200" dirty="0">
                          <a:effectLst/>
                          <a:latin typeface="Times New Roman" panose="02020603050405020304" pitchFamily="18" charset="0"/>
                          <a:ea typeface="標楷體" panose="03000509000000000000" pitchFamily="65" charset="-120"/>
                          <a:cs typeface="Times New Roman" panose="02020603050405020304" pitchFamily="18" charset="0"/>
                        </a:rPr>
                        <a:t> </a:t>
                      </a:r>
                      <a:r>
                        <a:rPr lang="en-US" altLang="zh-TW" sz="1400" u="none" strike="noStrike" kern="1200" dirty="0">
                          <a:effectLst/>
                          <a:latin typeface="Times New Roman" panose="02020603050405020304" pitchFamily="18" charset="0"/>
                          <a:ea typeface="標楷體" panose="03000509000000000000" pitchFamily="65" charset="-120"/>
                          <a:cs typeface="Times New Roman" panose="02020603050405020304" pitchFamily="18" charset="0"/>
                        </a:rPr>
                        <a:t>6,639 </a:t>
                      </a:r>
                      <a:endParaRPr lang="en-US" altLang="zh-TW" sz="1400" u="none" strike="noStrike" kern="1200" dirty="0">
                        <a:solidFill>
                          <a:schemeClr val="dk1"/>
                        </a:solidFill>
                        <a:effectLst/>
                        <a:latin typeface="Times New Roman" panose="02020603050405020304" pitchFamily="18" charset="0"/>
                        <a:ea typeface="標楷體" panose="03000509000000000000" pitchFamily="65" charset="-120"/>
                        <a:cs typeface="Times New Roman" panose="02020603050405020304" pitchFamily="18" charset="0"/>
                      </a:endParaRPr>
                    </a:p>
                  </a:txBody>
                  <a:tcPr marL="9525" marR="9525" marT="9525" marB="0" anchor="ctr"/>
                </a:tc>
                <a:tc>
                  <a:txBody>
                    <a:bodyPr/>
                    <a:lstStyle/>
                    <a:p>
                      <a:pPr marL="0" algn="ctr" defTabSz="914400" rtl="0" eaLnBrk="1" fontAlgn="ctr" latinLnBrk="0" hangingPunct="1"/>
                      <a:r>
                        <a:rPr lang="en-US" altLang="zh-TW" sz="1400" u="none" strike="noStrike" kern="1200" dirty="0">
                          <a:effectLst/>
                          <a:latin typeface="Times New Roman" panose="02020603050405020304" pitchFamily="18" charset="0"/>
                          <a:ea typeface="標楷體" panose="03000509000000000000" pitchFamily="65" charset="-120"/>
                          <a:cs typeface="Times New Roman" panose="02020603050405020304" pitchFamily="18" charset="0"/>
                        </a:rPr>
                        <a:t>36.52%</a:t>
                      </a:r>
                      <a:endParaRPr lang="en-US" altLang="zh-TW" sz="1400" b="1" u="none" strike="noStrike" kern="1200" dirty="0">
                        <a:solidFill>
                          <a:srgbClr val="FF0000"/>
                        </a:solidFill>
                        <a:effectLst/>
                        <a:latin typeface="Times New Roman" panose="02020603050405020304" pitchFamily="18" charset="0"/>
                        <a:ea typeface="標楷體" panose="03000509000000000000" pitchFamily="65" charset="-120"/>
                        <a:cs typeface="Times New Roman" panose="02020603050405020304" pitchFamily="18" charset="0"/>
                      </a:endParaRPr>
                    </a:p>
                  </a:txBody>
                  <a:tcPr marL="9525" marR="9525" marT="9525" marB="0" anchor="ctr"/>
                </a:tc>
              </a:tr>
            </a:tbl>
          </a:graphicData>
        </a:graphic>
      </p:graphicFrame>
      <p:sp>
        <p:nvSpPr>
          <p:cNvPr id="10" name="矩形 9"/>
          <p:cNvSpPr/>
          <p:nvPr/>
        </p:nvSpPr>
        <p:spPr>
          <a:xfrm>
            <a:off x="1031643" y="404664"/>
            <a:ext cx="6926405" cy="523220"/>
          </a:xfrm>
          <a:prstGeom prst="rect">
            <a:avLst/>
          </a:prstGeom>
        </p:spPr>
        <p:txBody>
          <a:bodyPr wrap="square">
            <a:spAutoFit/>
          </a:bodyPr>
          <a:lstStyle/>
          <a:p>
            <a:pPr algn="ctr">
              <a:spcBef>
                <a:spcPct val="20000"/>
              </a:spcBef>
            </a:pPr>
            <a:r>
              <a:rPr lang="en-US" altLang="zh-TW" sz="2800" dirty="0" smtClean="0">
                <a:latin typeface="Times New Roman" pitchFamily="18" charset="0"/>
                <a:ea typeface="標楷體" pitchFamily="65" charset="-120"/>
                <a:cs typeface="Times New Roman" pitchFamily="18" charset="0"/>
                <a:sym typeface="Wingdings 2"/>
              </a:rPr>
              <a:t>105</a:t>
            </a:r>
            <a:r>
              <a:rPr lang="zh-TW" altLang="en-US" sz="2800" dirty="0">
                <a:latin typeface="Times New Roman" pitchFamily="18" charset="0"/>
                <a:ea typeface="標楷體" pitchFamily="65" charset="-120"/>
                <a:cs typeface="Times New Roman" pitchFamily="18" charset="0"/>
                <a:sym typeface="Wingdings 2"/>
              </a:rPr>
              <a:t>學年度一般入園錄取率一覽表</a:t>
            </a:r>
            <a:endParaRPr lang="zh-TW" altLang="en-US" sz="2800" dirty="0">
              <a:latin typeface="Times New Roman" pitchFamily="18" charset="0"/>
              <a:ea typeface="標楷體" pitchFamily="65" charset="-120"/>
              <a:cs typeface="Times New Roman" pitchFamily="18" charset="0"/>
            </a:endParaRPr>
          </a:p>
        </p:txBody>
      </p:sp>
      <p:pic>
        <p:nvPicPr>
          <p:cNvPr id="3" name="圖片 2"/>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519456" y="4889256"/>
            <a:ext cx="500467" cy="433738"/>
          </a:xfrm>
          <a:prstGeom prst="rect">
            <a:avLst/>
          </a:prstGeom>
        </p:spPr>
      </p:pic>
      <p:pic>
        <p:nvPicPr>
          <p:cNvPr id="7" name="圖片 6"/>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531176" y="3429000"/>
            <a:ext cx="500467" cy="433738"/>
          </a:xfrm>
          <a:prstGeom prst="rect">
            <a:avLst/>
          </a:prstGeom>
        </p:spPr>
      </p:pic>
      <p:sp>
        <p:nvSpPr>
          <p:cNvPr id="4" name="矩形 3"/>
          <p:cNvSpPr/>
          <p:nvPr/>
        </p:nvSpPr>
        <p:spPr>
          <a:xfrm>
            <a:off x="7092280" y="5877272"/>
            <a:ext cx="865768" cy="288032"/>
          </a:xfrm>
          <a:prstGeom prst="rect">
            <a:avLst/>
          </a:prstGeom>
          <a:noFill/>
          <a:ln>
            <a:solidFill>
              <a:srgbClr val="FF00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TW" altLang="en-US"/>
          </a:p>
        </p:txBody>
      </p:sp>
      <p:sp>
        <p:nvSpPr>
          <p:cNvPr id="11" name="標題 1"/>
          <p:cNvSpPr>
            <a:spLocks noGrp="1"/>
          </p:cNvSpPr>
          <p:nvPr>
            <p:ph type="title"/>
          </p:nvPr>
        </p:nvSpPr>
        <p:spPr>
          <a:xfrm>
            <a:off x="4247456" y="6175141"/>
            <a:ext cx="4896544" cy="778098"/>
          </a:xfrm>
        </p:spPr>
        <p:txBody>
          <a:bodyPr>
            <a:noAutofit/>
          </a:bodyPr>
          <a:lstStyle/>
          <a:p>
            <a:r>
              <a:rPr lang="en-US" altLang="zh-TW" sz="2400" dirty="0">
                <a:latin typeface="Times New Roman" panose="02020603050405020304" pitchFamily="18" charset="0"/>
                <a:ea typeface="標楷體" panose="03000509000000000000" pitchFamily="65" charset="-120"/>
                <a:cs typeface="Times New Roman" panose="02020603050405020304" pitchFamily="18" charset="0"/>
              </a:rPr>
              <a:t>105</a:t>
            </a:r>
            <a:r>
              <a:rPr lang="zh-TW" altLang="en-US" sz="2400" dirty="0">
                <a:latin typeface="Times New Roman" panose="02020603050405020304" pitchFamily="18" charset="0"/>
                <a:ea typeface="標楷體" panose="03000509000000000000" pitchFamily="65" charset="-120"/>
                <a:cs typeface="Times New Roman" panose="02020603050405020304" pitchFamily="18" charset="0"/>
              </a:rPr>
              <a:t>學年</a:t>
            </a:r>
            <a:r>
              <a:rPr lang="zh-TW" altLang="en-US" sz="2400" dirty="0" smtClean="0">
                <a:latin typeface="Times New Roman" panose="02020603050405020304" pitchFamily="18" charset="0"/>
                <a:ea typeface="標楷體" panose="03000509000000000000" pitchFamily="65" charset="-120"/>
                <a:cs typeface="Times New Roman" panose="02020603050405020304" pitchFamily="18" charset="0"/>
              </a:rPr>
              <a:t>度一班入園備取數</a:t>
            </a:r>
            <a:r>
              <a:rPr lang="en-US" altLang="zh-TW" sz="2400" dirty="0" smtClean="0">
                <a:latin typeface="Times New Roman" panose="02020603050405020304" pitchFamily="18" charset="0"/>
                <a:ea typeface="標楷體" panose="03000509000000000000" pitchFamily="65" charset="-120"/>
                <a:cs typeface="Times New Roman" panose="02020603050405020304" pitchFamily="18" charset="0"/>
              </a:rPr>
              <a:t>18,180</a:t>
            </a:r>
            <a:r>
              <a:rPr lang="zh-TW" altLang="en-US" sz="2400" dirty="0">
                <a:latin typeface="Times New Roman" panose="02020603050405020304" pitchFamily="18" charset="0"/>
                <a:ea typeface="標楷體" panose="03000509000000000000" pitchFamily="65" charset="-120"/>
                <a:cs typeface="Times New Roman" panose="02020603050405020304" pitchFamily="18" charset="0"/>
              </a:rPr>
              <a:t>人</a:t>
            </a:r>
          </a:p>
        </p:txBody>
      </p:sp>
    </p:spTree>
    <p:extLst>
      <p:ext uri="{BB962C8B-B14F-4D97-AF65-F5344CB8AC3E}">
        <p14:creationId xmlns:p14="http://schemas.microsoft.com/office/powerpoint/2010/main" val="1574373478"/>
      </p:ext>
    </p:extLst>
  </p:cSld>
  <p:clrMapOvr>
    <a:masterClrMapping/>
  </p:clrMapOvr>
  <p:timing>
    <p:tnLst>
      <p:par>
        <p:cTn id="1" dur="indefinite" restart="never" nodeType="tmRoot"/>
      </p:par>
    </p:tn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內容版面配置區 2"/>
          <p:cNvSpPr>
            <a:spLocks noGrp="1"/>
          </p:cNvSpPr>
          <p:nvPr>
            <p:ph idx="1"/>
          </p:nvPr>
        </p:nvSpPr>
        <p:spPr>
          <a:xfrm>
            <a:off x="467544" y="908721"/>
            <a:ext cx="8229600" cy="3024336"/>
          </a:xfrm>
        </p:spPr>
        <p:txBody>
          <a:bodyPr/>
          <a:lstStyle/>
          <a:p>
            <a:pPr marL="0" indent="0">
              <a:buNone/>
            </a:pPr>
            <a:r>
              <a:rPr lang="zh-TW" altLang="en-US" dirty="0" smtClean="0">
                <a:latin typeface="標楷體" panose="03000509000000000000" pitchFamily="65" charset="-120"/>
                <a:ea typeface="標楷體" panose="03000509000000000000" pitchFamily="65" charset="-120"/>
              </a:rPr>
              <a:t>    本局將持續依</a:t>
            </a:r>
            <a:r>
              <a:rPr lang="zh-TW" altLang="en-US" dirty="0">
                <a:latin typeface="標楷體" panose="03000509000000000000" pitchFamily="65" charset="-120"/>
                <a:ea typeface="標楷體" panose="03000509000000000000" pitchFamily="65" charset="-120"/>
              </a:rPr>
              <a:t>各校減班</a:t>
            </a:r>
            <a:r>
              <a:rPr lang="zh-TW" altLang="en-US" dirty="0" smtClean="0">
                <a:latin typeface="標楷體" panose="03000509000000000000" pitchFamily="65" charset="-120"/>
                <a:ea typeface="標楷體" panose="03000509000000000000" pitchFamily="65" charset="-120"/>
              </a:rPr>
              <a:t>數及活化</a:t>
            </a:r>
            <a:r>
              <a:rPr lang="zh-TW" altLang="en-US" dirty="0">
                <a:latin typeface="標楷體" panose="03000509000000000000" pitchFamily="65" charset="-120"/>
                <a:ea typeface="標楷體" panose="03000509000000000000" pitchFamily="65" charset="-120"/>
              </a:rPr>
              <a:t>學校餘裕空間進行幼兒園增班為目標</a:t>
            </a:r>
            <a:r>
              <a:rPr lang="zh-TW" altLang="en-US" dirty="0" smtClean="0">
                <a:latin typeface="標楷體" panose="03000509000000000000" pitchFamily="65" charset="-120"/>
                <a:ea typeface="標楷體" panose="03000509000000000000" pitchFamily="65" charset="-120"/>
              </a:rPr>
              <a:t>，並參考每年度</a:t>
            </a:r>
            <a:r>
              <a:rPr lang="zh-TW" altLang="en-US" dirty="0">
                <a:latin typeface="標楷體" panose="03000509000000000000" pitchFamily="65" charset="-120"/>
                <a:ea typeface="標楷體" panose="03000509000000000000" pitchFamily="65" charset="-120"/>
              </a:rPr>
              <a:t>招生現況及區域需求</a:t>
            </a:r>
            <a:r>
              <a:rPr lang="zh-TW" altLang="en-US" dirty="0" smtClean="0">
                <a:latin typeface="標楷體" panose="03000509000000000000" pitchFamily="65" charset="-120"/>
                <a:ea typeface="標楷體" panose="03000509000000000000" pitchFamily="65" charset="-120"/>
              </a:rPr>
              <a:t>，評估</a:t>
            </a:r>
            <a:r>
              <a:rPr lang="zh-TW" altLang="en-US" dirty="0">
                <a:latin typeface="標楷體" panose="03000509000000000000" pitchFamily="65" charset="-120"/>
                <a:ea typeface="標楷體" panose="03000509000000000000" pitchFamily="65" charset="-120"/>
              </a:rPr>
              <a:t>各區域之增班學校，提供本市市民優質、平價教保服務。 </a:t>
            </a:r>
          </a:p>
        </p:txBody>
      </p:sp>
      <p:pic>
        <p:nvPicPr>
          <p:cNvPr id="1026" name="Picture 2" descr="C:\Users\AL3998\Desktop\●增班\捷運燈箱\104普設平價幼兒園\光復提供照片檔\2歲專班\DSC_0868.jpg"/>
          <p:cNvPicPr>
            <a:picLocks noChangeAspect="1" noChangeArrowheads="1"/>
          </p:cNvPicPr>
          <p:nvPr/>
        </p:nvPicPr>
        <p:blipFill>
          <a:blip r:embed="rId2" cstate="print">
            <a:extLst>
              <a:ext uri="{28A0092B-C50C-407E-A947-70E740481C1C}">
                <a14:useLocalDpi xmlns:a14="http://schemas.microsoft.com/office/drawing/2010/main" val="0"/>
              </a:ext>
            </a:extLst>
          </a:blip>
          <a:srcRect/>
          <a:stretch>
            <a:fillRect/>
          </a:stretch>
        </p:blipFill>
        <p:spPr bwMode="auto">
          <a:xfrm>
            <a:off x="2314898" y="3212976"/>
            <a:ext cx="4849390" cy="3237583"/>
          </a:xfrm>
          <a:prstGeom prst="rect">
            <a:avLst/>
          </a:prstGeom>
          <a:ln>
            <a:noFill/>
          </a:ln>
          <a:effectLst>
            <a:softEdge rad="112500"/>
          </a:effectLst>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2201597469"/>
      </p:ext>
    </p:extLst>
  </p:cSld>
  <p:clrMapOvr>
    <a:masterClrMapping/>
  </p:clrMapOvr>
</p:sld>
</file>

<file path=ppt/theme/theme1.xml><?xml version="1.0" encoding="utf-8"?>
<a:theme xmlns:a="http://schemas.openxmlformats.org/drawingml/2006/main" name="Office 佈景主題">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2.xml><?xml version="1.0" encoding="utf-8"?>
<a:theme xmlns:a="http://schemas.openxmlformats.org/drawingml/2006/main" name="Office 佈景主題">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3.xml><?xml version="1.0" encoding="utf-8"?>
<a:theme xmlns:a="http://schemas.openxmlformats.org/drawingml/2006/main" name="Office 佈景主題">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otalTime>176</TotalTime>
  <Words>587</Words>
  <Application>Microsoft Office PowerPoint</Application>
  <PresentationFormat>如螢幕大小 (4:3)</PresentationFormat>
  <Paragraphs>152</Paragraphs>
  <Slides>4</Slides>
  <Notes>1</Notes>
  <HiddenSlides>0</HiddenSlides>
  <MMClips>0</MMClips>
  <ScaleCrop>false</ScaleCrop>
  <HeadingPairs>
    <vt:vector size="4" baseType="variant">
      <vt:variant>
        <vt:lpstr>佈景主題</vt:lpstr>
      </vt:variant>
      <vt:variant>
        <vt:i4>1</vt:i4>
      </vt:variant>
      <vt:variant>
        <vt:lpstr>投影片標題</vt:lpstr>
      </vt:variant>
      <vt:variant>
        <vt:i4>4</vt:i4>
      </vt:variant>
    </vt:vector>
  </HeadingPairs>
  <TitlesOfParts>
    <vt:vector size="5" baseType="lpstr">
      <vt:lpstr>Office 佈景主題</vt:lpstr>
      <vt:lpstr>普設平價幼兒園</vt:lpstr>
      <vt:lpstr>預定時程表:</vt:lpstr>
      <vt:lpstr>105學年度一班入園備取數18,180人</vt:lpstr>
      <vt:lpstr>PowerPoint 簡報</vt:lpstr>
    </vt:vector>
  </TitlesOfParts>
  <Company>Hewlett-Packard Company</Company>
  <LinksUpToDate>false</LinksUpToDate>
  <SharedDoc>false</SharedDoc>
  <HyperlinksChanged>false</HyperlinksChanged>
  <AppVersion>14.0000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普設平價幼兒園</dc:title>
  <dc:creator>ad8421</dc:creator>
  <cp:lastModifiedBy>ad8421</cp:lastModifiedBy>
  <cp:revision>9</cp:revision>
  <cp:lastPrinted>2017-03-28T12:28:57Z</cp:lastPrinted>
  <dcterms:created xsi:type="dcterms:W3CDTF">2017-03-28T12:19:05Z</dcterms:created>
  <dcterms:modified xsi:type="dcterms:W3CDTF">2017-03-30T00:28:36Z</dcterms:modified>
</cp:coreProperties>
</file>