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3" r:id="rId9"/>
    <p:sldId id="262" r:id="rId10"/>
    <p:sldId id="265" r:id="rId11"/>
    <p:sldId id="268" r:id="rId12"/>
    <p:sldId id="267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96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BA17EC-4239-4212-9315-2E1B655396D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21F4747-AD7A-42C7-A8AF-7255BFBCE713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zh-TW" altLang="en-US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FD7C08-6435-4440-87F1-15FDA58518B8}" type="par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894F28F5-EF59-419D-BAF6-9F6E286D0694}" type="sib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462C7AB0-9AEA-4EA8-8B53-4BD3B44D7C2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身心障礙福利機構或團體、庇護工場，所生產之物品及其提供之服務，於合理價格及一定金額以下者，各級政府機關、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公立學校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、公營事業機構及接受政府補助之機構、團體、私立學校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應優先採購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dirty="0"/>
        </a:p>
      </dgm:t>
    </dgm:pt>
    <dgm:pt modelId="{BE188006-A5AA-4FD6-8BD2-55380C6EC7C3}" type="par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154B734D-6A88-4981-A590-949A82287EC1}" type="sib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4D271EC2-7EB2-4574-A946-E467C5BDF85A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各級主管機關應定期公告或發函各義務採購單位，告知前項物品及服務，各義務採購單位應依相關法令規定，採購該物品及服務至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一定比率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dirty="0"/>
        </a:p>
      </dgm:t>
    </dgm:pt>
    <dgm:pt modelId="{172577AA-920F-4F9E-810D-EFFA9575CCB4}" type="parTrans" cxnId="{33ABEFC3-5C80-40EE-B896-8D15A1A486EA}">
      <dgm:prSet/>
      <dgm:spPr/>
      <dgm:t>
        <a:bodyPr/>
        <a:lstStyle/>
        <a:p>
          <a:endParaRPr lang="zh-TW" altLang="en-US"/>
        </a:p>
      </dgm:t>
    </dgm:pt>
    <dgm:pt modelId="{89751AB4-ABB7-4D98-B429-C75E010735E9}" type="sibTrans" cxnId="{33ABEFC3-5C80-40EE-B896-8D15A1A486EA}">
      <dgm:prSet/>
      <dgm:spPr/>
      <dgm:t>
        <a:bodyPr/>
        <a:lstStyle/>
        <a:p>
          <a:endParaRPr lang="zh-TW" altLang="en-US"/>
        </a:p>
      </dgm:t>
    </dgm:pt>
    <dgm:pt modelId="{D25A43EC-E0B7-4D74-AF63-2D711696395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前二項物品及服務項目、比率、一定金額、合理價格、優先採購之方式及其他應遵行事項之辦法，由中央主管機關定之。</a:t>
          </a:r>
          <a:endParaRPr lang="zh-TW" altLang="en-US" dirty="0"/>
        </a:p>
      </dgm:t>
    </dgm:pt>
    <dgm:pt modelId="{1B28F113-93B8-44D5-AE02-80056186A37F}" type="parTrans" cxnId="{15CA5478-3723-40B7-975C-CA8982B16AB7}">
      <dgm:prSet/>
      <dgm:spPr/>
      <dgm:t>
        <a:bodyPr/>
        <a:lstStyle/>
        <a:p>
          <a:endParaRPr lang="zh-TW" altLang="en-US"/>
        </a:p>
      </dgm:t>
    </dgm:pt>
    <dgm:pt modelId="{D72D3BF5-690B-4AF1-B2EB-0D420CEB8E6C}" type="sibTrans" cxnId="{15CA5478-3723-40B7-975C-CA8982B16AB7}">
      <dgm:prSet/>
      <dgm:spPr/>
      <dgm:t>
        <a:bodyPr/>
        <a:lstStyle/>
        <a:p>
          <a:endParaRPr lang="zh-TW" altLang="en-US"/>
        </a:p>
      </dgm:t>
    </dgm:pt>
    <dgm:pt modelId="{6A35297B-A059-4B9D-9C60-AC6A392943B7}" type="pres">
      <dgm:prSet presAssocID="{98BA17EC-4239-4212-9315-2E1B655396D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5705D242-6A5E-4741-B660-415984459032}" type="pres">
      <dgm:prSet presAssocID="{221F4747-AD7A-42C7-A8AF-7255BFBCE713}" presName="thickLine" presStyleLbl="alignNode1" presStyleIdx="0" presStyleCnt="1"/>
      <dgm:spPr/>
    </dgm:pt>
    <dgm:pt modelId="{347BB4D8-904B-459D-854C-039FDBC06E74}" type="pres">
      <dgm:prSet presAssocID="{221F4747-AD7A-42C7-A8AF-7255BFBCE713}" presName="horz1" presStyleCnt="0"/>
      <dgm:spPr/>
    </dgm:pt>
    <dgm:pt modelId="{DEA2B3C2-7068-48DD-B6C8-3AA96651626B}" type="pres">
      <dgm:prSet presAssocID="{221F4747-AD7A-42C7-A8AF-7255BFBCE713}" presName="tx1" presStyleLbl="revTx" presStyleIdx="0" presStyleCnt="4" custScaleX="74138"/>
      <dgm:spPr/>
      <dgm:t>
        <a:bodyPr/>
        <a:lstStyle/>
        <a:p>
          <a:endParaRPr lang="zh-TW" altLang="en-US"/>
        </a:p>
      </dgm:t>
    </dgm:pt>
    <dgm:pt modelId="{11C7407E-BEC6-4E54-9EF3-6B310C28E53A}" type="pres">
      <dgm:prSet presAssocID="{221F4747-AD7A-42C7-A8AF-7255BFBCE713}" presName="vert1" presStyleCnt="0"/>
      <dgm:spPr/>
    </dgm:pt>
    <dgm:pt modelId="{1433C269-1F81-4E08-AA89-2A44A2D8364E}" type="pres">
      <dgm:prSet presAssocID="{462C7AB0-9AEA-4EA8-8B53-4BD3B44D7C20}" presName="vertSpace2a" presStyleCnt="0"/>
      <dgm:spPr/>
    </dgm:pt>
    <dgm:pt modelId="{900349B1-86D5-41FD-9397-C9FE1BC61754}" type="pres">
      <dgm:prSet presAssocID="{462C7AB0-9AEA-4EA8-8B53-4BD3B44D7C20}" presName="horz2" presStyleCnt="0"/>
      <dgm:spPr/>
    </dgm:pt>
    <dgm:pt modelId="{1A3F427F-1AD3-4B16-9D69-97D6A29785C3}" type="pres">
      <dgm:prSet presAssocID="{462C7AB0-9AEA-4EA8-8B53-4BD3B44D7C20}" presName="horzSpace2" presStyleCnt="0"/>
      <dgm:spPr/>
    </dgm:pt>
    <dgm:pt modelId="{B6BC6AA7-E6F2-4DEE-A1DD-A228B536D5B9}" type="pres">
      <dgm:prSet presAssocID="{462C7AB0-9AEA-4EA8-8B53-4BD3B44D7C20}" presName="tx2" presStyleLbl="revTx" presStyleIdx="1" presStyleCnt="4" custLinFactNeighborY="-5000"/>
      <dgm:spPr/>
      <dgm:t>
        <a:bodyPr/>
        <a:lstStyle/>
        <a:p>
          <a:endParaRPr lang="zh-TW" altLang="en-US"/>
        </a:p>
      </dgm:t>
    </dgm:pt>
    <dgm:pt modelId="{A49FAB10-6BA1-4ADC-AC0A-4EDA21FBBB75}" type="pres">
      <dgm:prSet presAssocID="{462C7AB0-9AEA-4EA8-8B53-4BD3B44D7C20}" presName="vert2" presStyleCnt="0"/>
      <dgm:spPr/>
    </dgm:pt>
    <dgm:pt modelId="{2E51F6A6-2F3C-4EA5-815B-C16FB77BC392}" type="pres">
      <dgm:prSet presAssocID="{462C7AB0-9AEA-4EA8-8B53-4BD3B44D7C20}" presName="thinLine2b" presStyleLbl="callout" presStyleIdx="0" presStyleCnt="3"/>
      <dgm:spPr/>
    </dgm:pt>
    <dgm:pt modelId="{BF809BFE-7AB0-4891-92E1-031C6B604DB9}" type="pres">
      <dgm:prSet presAssocID="{462C7AB0-9AEA-4EA8-8B53-4BD3B44D7C20}" presName="vertSpace2b" presStyleCnt="0"/>
      <dgm:spPr/>
    </dgm:pt>
    <dgm:pt modelId="{E31FC992-FCD3-4437-AD8A-B30509339414}" type="pres">
      <dgm:prSet presAssocID="{4D271EC2-7EB2-4574-A946-E467C5BDF85A}" presName="horz2" presStyleCnt="0"/>
      <dgm:spPr/>
    </dgm:pt>
    <dgm:pt modelId="{59FAE64D-828F-41FA-98D5-3E84DE5AE0E6}" type="pres">
      <dgm:prSet presAssocID="{4D271EC2-7EB2-4574-A946-E467C5BDF85A}" presName="horzSpace2" presStyleCnt="0"/>
      <dgm:spPr/>
    </dgm:pt>
    <dgm:pt modelId="{729140D8-24E9-4897-B562-36A2902068F9}" type="pres">
      <dgm:prSet presAssocID="{4D271EC2-7EB2-4574-A946-E467C5BDF85A}" presName="tx2" presStyleLbl="revTx" presStyleIdx="2" presStyleCnt="4" custScaleY="69769"/>
      <dgm:spPr/>
      <dgm:t>
        <a:bodyPr/>
        <a:lstStyle/>
        <a:p>
          <a:endParaRPr lang="zh-TW" altLang="en-US"/>
        </a:p>
      </dgm:t>
    </dgm:pt>
    <dgm:pt modelId="{195CDA2B-57F1-4FA3-8F1A-141E43A338A8}" type="pres">
      <dgm:prSet presAssocID="{4D271EC2-7EB2-4574-A946-E467C5BDF85A}" presName="vert2" presStyleCnt="0"/>
      <dgm:spPr/>
    </dgm:pt>
    <dgm:pt modelId="{B50D1420-9D7C-43EA-AF1C-65BC805D490D}" type="pres">
      <dgm:prSet presAssocID="{4D271EC2-7EB2-4574-A946-E467C5BDF85A}" presName="thinLine2b" presStyleLbl="callout" presStyleIdx="1" presStyleCnt="3"/>
      <dgm:spPr/>
    </dgm:pt>
    <dgm:pt modelId="{52D65274-6265-4132-A7CA-525741BF7457}" type="pres">
      <dgm:prSet presAssocID="{4D271EC2-7EB2-4574-A946-E467C5BDF85A}" presName="vertSpace2b" presStyleCnt="0"/>
      <dgm:spPr/>
    </dgm:pt>
    <dgm:pt modelId="{1D73847F-E0BB-4D6E-A8CD-AD0AB4CF134B}" type="pres">
      <dgm:prSet presAssocID="{D25A43EC-E0B7-4D74-AF63-2D7116963952}" presName="horz2" presStyleCnt="0"/>
      <dgm:spPr/>
    </dgm:pt>
    <dgm:pt modelId="{562466B5-04F1-4BF9-A6A4-0DED18FBECF8}" type="pres">
      <dgm:prSet presAssocID="{D25A43EC-E0B7-4D74-AF63-2D7116963952}" presName="horzSpace2" presStyleCnt="0"/>
      <dgm:spPr/>
    </dgm:pt>
    <dgm:pt modelId="{E3E8472E-664C-4C43-8E44-AF85E07B9CD7}" type="pres">
      <dgm:prSet presAssocID="{D25A43EC-E0B7-4D74-AF63-2D7116963952}" presName="tx2" presStyleLbl="revTx" presStyleIdx="3" presStyleCnt="4" custScaleY="67972"/>
      <dgm:spPr/>
      <dgm:t>
        <a:bodyPr/>
        <a:lstStyle/>
        <a:p>
          <a:endParaRPr lang="zh-TW" altLang="en-US"/>
        </a:p>
      </dgm:t>
    </dgm:pt>
    <dgm:pt modelId="{AC15A3F3-9A70-4674-ADC3-5DAFA823C2F7}" type="pres">
      <dgm:prSet presAssocID="{D25A43EC-E0B7-4D74-AF63-2D7116963952}" presName="vert2" presStyleCnt="0"/>
      <dgm:spPr/>
    </dgm:pt>
    <dgm:pt modelId="{28E0F0BB-D0AF-461C-B90E-AB36359B5A03}" type="pres">
      <dgm:prSet presAssocID="{D25A43EC-E0B7-4D74-AF63-2D7116963952}" presName="thinLine2b" presStyleLbl="callout" presStyleIdx="2" presStyleCnt="3"/>
      <dgm:spPr/>
    </dgm:pt>
    <dgm:pt modelId="{8FECF4A1-B0CA-4920-80C6-FD76E2B4BA45}" type="pres">
      <dgm:prSet presAssocID="{D25A43EC-E0B7-4D74-AF63-2D7116963952}" presName="vertSpace2b" presStyleCnt="0"/>
      <dgm:spPr/>
    </dgm:pt>
  </dgm:ptLst>
  <dgm:cxnLst>
    <dgm:cxn modelId="{4578F355-BE7A-459C-B328-55DC16AE2693}" srcId="{98BA17EC-4239-4212-9315-2E1B655396D6}" destId="{221F4747-AD7A-42C7-A8AF-7255BFBCE713}" srcOrd="0" destOrd="0" parTransId="{C9FD7C08-6435-4440-87F1-15FDA58518B8}" sibTransId="{894F28F5-EF59-419D-BAF6-9F6E286D0694}"/>
    <dgm:cxn modelId="{042E42C8-FE8D-48C6-9D54-2059C8F87783}" type="presOf" srcId="{98BA17EC-4239-4212-9315-2E1B655396D6}" destId="{6A35297B-A059-4B9D-9C60-AC6A392943B7}" srcOrd="0" destOrd="0" presId="urn:microsoft.com/office/officeart/2008/layout/LinedList"/>
    <dgm:cxn modelId="{28FA1AF4-2A95-47EC-9715-9FC63D0E2C26}" type="presOf" srcId="{4D271EC2-7EB2-4574-A946-E467C5BDF85A}" destId="{729140D8-24E9-4897-B562-36A2902068F9}" srcOrd="0" destOrd="0" presId="urn:microsoft.com/office/officeart/2008/layout/LinedList"/>
    <dgm:cxn modelId="{027E40FE-AB52-4799-A2CF-757AB53FBAEC}" type="presOf" srcId="{D25A43EC-E0B7-4D74-AF63-2D7116963952}" destId="{E3E8472E-664C-4C43-8E44-AF85E07B9CD7}" srcOrd="0" destOrd="0" presId="urn:microsoft.com/office/officeart/2008/layout/LinedList"/>
    <dgm:cxn modelId="{3AB27484-E886-4FBE-A3E5-E4EAA7FCE306}" srcId="{221F4747-AD7A-42C7-A8AF-7255BFBCE713}" destId="{462C7AB0-9AEA-4EA8-8B53-4BD3B44D7C20}" srcOrd="0" destOrd="0" parTransId="{BE188006-A5AA-4FD6-8BD2-55380C6EC7C3}" sibTransId="{154B734D-6A88-4981-A590-949A82287EC1}"/>
    <dgm:cxn modelId="{A48FD19B-0A97-4495-8581-8C07F67948A4}" type="presOf" srcId="{221F4747-AD7A-42C7-A8AF-7255BFBCE713}" destId="{DEA2B3C2-7068-48DD-B6C8-3AA96651626B}" srcOrd="0" destOrd="0" presId="urn:microsoft.com/office/officeart/2008/layout/LinedList"/>
    <dgm:cxn modelId="{15CA5478-3723-40B7-975C-CA8982B16AB7}" srcId="{221F4747-AD7A-42C7-A8AF-7255BFBCE713}" destId="{D25A43EC-E0B7-4D74-AF63-2D7116963952}" srcOrd="2" destOrd="0" parTransId="{1B28F113-93B8-44D5-AE02-80056186A37F}" sibTransId="{D72D3BF5-690B-4AF1-B2EB-0D420CEB8E6C}"/>
    <dgm:cxn modelId="{33ABEFC3-5C80-40EE-B896-8D15A1A486EA}" srcId="{221F4747-AD7A-42C7-A8AF-7255BFBCE713}" destId="{4D271EC2-7EB2-4574-A946-E467C5BDF85A}" srcOrd="1" destOrd="0" parTransId="{172577AA-920F-4F9E-810D-EFFA9575CCB4}" sibTransId="{89751AB4-ABB7-4D98-B429-C75E010735E9}"/>
    <dgm:cxn modelId="{7562966C-1EE5-49F1-B102-26AF1C72EA11}" type="presOf" srcId="{462C7AB0-9AEA-4EA8-8B53-4BD3B44D7C20}" destId="{B6BC6AA7-E6F2-4DEE-A1DD-A228B536D5B9}" srcOrd="0" destOrd="0" presId="urn:microsoft.com/office/officeart/2008/layout/LinedList"/>
    <dgm:cxn modelId="{1AB5BD0E-509A-46DC-8FC6-6193E872C866}" type="presParOf" srcId="{6A35297B-A059-4B9D-9C60-AC6A392943B7}" destId="{5705D242-6A5E-4741-B660-415984459032}" srcOrd="0" destOrd="0" presId="urn:microsoft.com/office/officeart/2008/layout/LinedList"/>
    <dgm:cxn modelId="{DC980E76-83A7-414B-B052-4AB2F616C683}" type="presParOf" srcId="{6A35297B-A059-4B9D-9C60-AC6A392943B7}" destId="{347BB4D8-904B-459D-854C-039FDBC06E74}" srcOrd="1" destOrd="0" presId="urn:microsoft.com/office/officeart/2008/layout/LinedList"/>
    <dgm:cxn modelId="{6D01ED61-6D70-41A7-82DE-7CE10E3EFE10}" type="presParOf" srcId="{347BB4D8-904B-459D-854C-039FDBC06E74}" destId="{DEA2B3C2-7068-48DD-B6C8-3AA96651626B}" srcOrd="0" destOrd="0" presId="urn:microsoft.com/office/officeart/2008/layout/LinedList"/>
    <dgm:cxn modelId="{36559914-671F-41F6-B8BE-C35A2B2F36EE}" type="presParOf" srcId="{347BB4D8-904B-459D-854C-039FDBC06E74}" destId="{11C7407E-BEC6-4E54-9EF3-6B310C28E53A}" srcOrd="1" destOrd="0" presId="urn:microsoft.com/office/officeart/2008/layout/LinedList"/>
    <dgm:cxn modelId="{4DB8F953-CCC9-45EB-B7B7-5856CAD56BB6}" type="presParOf" srcId="{11C7407E-BEC6-4E54-9EF3-6B310C28E53A}" destId="{1433C269-1F81-4E08-AA89-2A44A2D8364E}" srcOrd="0" destOrd="0" presId="urn:microsoft.com/office/officeart/2008/layout/LinedList"/>
    <dgm:cxn modelId="{7BE0B331-67B2-44C5-AFC5-D42322876C8E}" type="presParOf" srcId="{11C7407E-BEC6-4E54-9EF3-6B310C28E53A}" destId="{900349B1-86D5-41FD-9397-C9FE1BC61754}" srcOrd="1" destOrd="0" presId="urn:microsoft.com/office/officeart/2008/layout/LinedList"/>
    <dgm:cxn modelId="{4279E53B-4077-4B50-9232-71CE9BE0A225}" type="presParOf" srcId="{900349B1-86D5-41FD-9397-C9FE1BC61754}" destId="{1A3F427F-1AD3-4B16-9D69-97D6A29785C3}" srcOrd="0" destOrd="0" presId="urn:microsoft.com/office/officeart/2008/layout/LinedList"/>
    <dgm:cxn modelId="{A4AAB2FC-839A-4C5E-B19B-4430FD71A459}" type="presParOf" srcId="{900349B1-86D5-41FD-9397-C9FE1BC61754}" destId="{B6BC6AA7-E6F2-4DEE-A1DD-A228B536D5B9}" srcOrd="1" destOrd="0" presId="urn:microsoft.com/office/officeart/2008/layout/LinedList"/>
    <dgm:cxn modelId="{339DA642-40B4-4199-9EF5-0413DD105994}" type="presParOf" srcId="{900349B1-86D5-41FD-9397-C9FE1BC61754}" destId="{A49FAB10-6BA1-4ADC-AC0A-4EDA21FBBB75}" srcOrd="2" destOrd="0" presId="urn:microsoft.com/office/officeart/2008/layout/LinedList"/>
    <dgm:cxn modelId="{CF59B0BE-443D-4995-85FC-2823A9D82AD4}" type="presParOf" srcId="{11C7407E-BEC6-4E54-9EF3-6B310C28E53A}" destId="{2E51F6A6-2F3C-4EA5-815B-C16FB77BC392}" srcOrd="2" destOrd="0" presId="urn:microsoft.com/office/officeart/2008/layout/LinedList"/>
    <dgm:cxn modelId="{1470EAE7-893B-410F-AA32-F665BD43EB3D}" type="presParOf" srcId="{11C7407E-BEC6-4E54-9EF3-6B310C28E53A}" destId="{BF809BFE-7AB0-4891-92E1-031C6B604DB9}" srcOrd="3" destOrd="0" presId="urn:microsoft.com/office/officeart/2008/layout/LinedList"/>
    <dgm:cxn modelId="{DF621BCD-DA70-48D3-911C-49A8C0AE4890}" type="presParOf" srcId="{11C7407E-BEC6-4E54-9EF3-6B310C28E53A}" destId="{E31FC992-FCD3-4437-AD8A-B30509339414}" srcOrd="4" destOrd="0" presId="urn:microsoft.com/office/officeart/2008/layout/LinedList"/>
    <dgm:cxn modelId="{FACA60F1-9868-42F5-8E59-8C4C214A6326}" type="presParOf" srcId="{E31FC992-FCD3-4437-AD8A-B30509339414}" destId="{59FAE64D-828F-41FA-98D5-3E84DE5AE0E6}" srcOrd="0" destOrd="0" presId="urn:microsoft.com/office/officeart/2008/layout/LinedList"/>
    <dgm:cxn modelId="{64E0466F-ADA0-4DA7-935F-CB1B717052F4}" type="presParOf" srcId="{E31FC992-FCD3-4437-AD8A-B30509339414}" destId="{729140D8-24E9-4897-B562-36A2902068F9}" srcOrd="1" destOrd="0" presId="urn:microsoft.com/office/officeart/2008/layout/LinedList"/>
    <dgm:cxn modelId="{9C5E3CC5-F00B-43A3-9863-0E56BCEE4AFC}" type="presParOf" srcId="{E31FC992-FCD3-4437-AD8A-B30509339414}" destId="{195CDA2B-57F1-4FA3-8F1A-141E43A338A8}" srcOrd="2" destOrd="0" presId="urn:microsoft.com/office/officeart/2008/layout/LinedList"/>
    <dgm:cxn modelId="{D1A33233-91BB-47FE-9D6A-89CFE1594482}" type="presParOf" srcId="{11C7407E-BEC6-4E54-9EF3-6B310C28E53A}" destId="{B50D1420-9D7C-43EA-AF1C-65BC805D490D}" srcOrd="5" destOrd="0" presId="urn:microsoft.com/office/officeart/2008/layout/LinedList"/>
    <dgm:cxn modelId="{31CCB335-A612-4335-9917-0711BEBE8933}" type="presParOf" srcId="{11C7407E-BEC6-4E54-9EF3-6B310C28E53A}" destId="{52D65274-6265-4132-A7CA-525741BF7457}" srcOrd="6" destOrd="0" presId="urn:microsoft.com/office/officeart/2008/layout/LinedList"/>
    <dgm:cxn modelId="{A1773CED-78C8-49C7-A4E9-5FECA65F0F65}" type="presParOf" srcId="{11C7407E-BEC6-4E54-9EF3-6B310C28E53A}" destId="{1D73847F-E0BB-4D6E-A8CD-AD0AB4CF134B}" srcOrd="7" destOrd="0" presId="urn:microsoft.com/office/officeart/2008/layout/LinedList"/>
    <dgm:cxn modelId="{0AE3C274-783F-47C2-A345-0F2736B5C9D3}" type="presParOf" srcId="{1D73847F-E0BB-4D6E-A8CD-AD0AB4CF134B}" destId="{562466B5-04F1-4BF9-A6A4-0DED18FBECF8}" srcOrd="0" destOrd="0" presId="urn:microsoft.com/office/officeart/2008/layout/LinedList"/>
    <dgm:cxn modelId="{9D9E872A-B57D-42B6-A3A1-4EA50567E7B6}" type="presParOf" srcId="{1D73847F-E0BB-4D6E-A8CD-AD0AB4CF134B}" destId="{E3E8472E-664C-4C43-8E44-AF85E07B9CD7}" srcOrd="1" destOrd="0" presId="urn:microsoft.com/office/officeart/2008/layout/LinedList"/>
    <dgm:cxn modelId="{0BEC6BFA-98BA-4CEC-B82A-0D49107D4A76}" type="presParOf" srcId="{1D73847F-E0BB-4D6E-A8CD-AD0AB4CF134B}" destId="{AC15A3F3-9A70-4674-ADC3-5DAFA823C2F7}" srcOrd="2" destOrd="0" presId="urn:microsoft.com/office/officeart/2008/layout/LinedList"/>
    <dgm:cxn modelId="{749E8542-3339-4AA2-B73F-DB3684FD4B5B}" type="presParOf" srcId="{11C7407E-BEC6-4E54-9EF3-6B310C28E53A}" destId="{28E0F0BB-D0AF-461C-B90E-AB36359B5A03}" srcOrd="8" destOrd="0" presId="urn:microsoft.com/office/officeart/2008/layout/LinedList"/>
    <dgm:cxn modelId="{78E4D111-FB79-4974-BC85-DB8C6119ED28}" type="presParOf" srcId="{11C7407E-BEC6-4E54-9EF3-6B310C28E53A}" destId="{8FECF4A1-B0CA-4920-80C6-FD76E2B4BA45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BA17EC-4239-4212-9315-2E1B655396D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21F4747-AD7A-42C7-A8AF-7255BFBCE713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97</a:t>
          </a: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zh-TW" altLang="en-US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FD7C08-6435-4440-87F1-15FDA58518B8}" type="par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894F28F5-EF59-419D-BAF6-9F6E286D0694}" type="sib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462C7AB0-9AEA-4EA8-8B53-4BD3B44D7C2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接受政府補助之機構、團體、私立學校無正當理由違反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規定者，由各目的事業主管機關處新臺幣二萬元以上十萬元以下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罰鍰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dirty="0"/>
        </a:p>
      </dgm:t>
    </dgm:pt>
    <dgm:pt modelId="{BE188006-A5AA-4FD6-8BD2-55380C6EC7C3}" type="par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154B734D-6A88-4981-A590-949A82287EC1}" type="sib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6A35297B-A059-4B9D-9C60-AC6A392943B7}" type="pres">
      <dgm:prSet presAssocID="{98BA17EC-4239-4212-9315-2E1B655396D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5705D242-6A5E-4741-B660-415984459032}" type="pres">
      <dgm:prSet presAssocID="{221F4747-AD7A-42C7-A8AF-7255BFBCE713}" presName="thickLine" presStyleLbl="alignNode1" presStyleIdx="0" presStyleCnt="1"/>
      <dgm:spPr/>
    </dgm:pt>
    <dgm:pt modelId="{347BB4D8-904B-459D-854C-039FDBC06E74}" type="pres">
      <dgm:prSet presAssocID="{221F4747-AD7A-42C7-A8AF-7255BFBCE713}" presName="horz1" presStyleCnt="0"/>
      <dgm:spPr/>
    </dgm:pt>
    <dgm:pt modelId="{DEA2B3C2-7068-48DD-B6C8-3AA96651626B}" type="pres">
      <dgm:prSet presAssocID="{221F4747-AD7A-42C7-A8AF-7255BFBCE713}" presName="tx1" presStyleLbl="revTx" presStyleIdx="0" presStyleCnt="2" custScaleX="74138"/>
      <dgm:spPr/>
      <dgm:t>
        <a:bodyPr/>
        <a:lstStyle/>
        <a:p>
          <a:endParaRPr lang="zh-TW" altLang="en-US"/>
        </a:p>
      </dgm:t>
    </dgm:pt>
    <dgm:pt modelId="{11C7407E-BEC6-4E54-9EF3-6B310C28E53A}" type="pres">
      <dgm:prSet presAssocID="{221F4747-AD7A-42C7-A8AF-7255BFBCE713}" presName="vert1" presStyleCnt="0"/>
      <dgm:spPr/>
    </dgm:pt>
    <dgm:pt modelId="{1433C269-1F81-4E08-AA89-2A44A2D8364E}" type="pres">
      <dgm:prSet presAssocID="{462C7AB0-9AEA-4EA8-8B53-4BD3B44D7C20}" presName="vertSpace2a" presStyleCnt="0"/>
      <dgm:spPr/>
    </dgm:pt>
    <dgm:pt modelId="{900349B1-86D5-41FD-9397-C9FE1BC61754}" type="pres">
      <dgm:prSet presAssocID="{462C7AB0-9AEA-4EA8-8B53-4BD3B44D7C20}" presName="horz2" presStyleCnt="0"/>
      <dgm:spPr/>
    </dgm:pt>
    <dgm:pt modelId="{1A3F427F-1AD3-4B16-9D69-97D6A29785C3}" type="pres">
      <dgm:prSet presAssocID="{462C7AB0-9AEA-4EA8-8B53-4BD3B44D7C20}" presName="horzSpace2" presStyleCnt="0"/>
      <dgm:spPr/>
    </dgm:pt>
    <dgm:pt modelId="{B6BC6AA7-E6F2-4DEE-A1DD-A228B536D5B9}" type="pres">
      <dgm:prSet presAssocID="{462C7AB0-9AEA-4EA8-8B53-4BD3B44D7C20}" presName="tx2" presStyleLbl="revTx" presStyleIdx="1" presStyleCnt="2" custScaleY="79047" custLinFactNeighborY="-5000"/>
      <dgm:spPr/>
      <dgm:t>
        <a:bodyPr/>
        <a:lstStyle/>
        <a:p>
          <a:endParaRPr lang="zh-TW" altLang="en-US"/>
        </a:p>
      </dgm:t>
    </dgm:pt>
    <dgm:pt modelId="{A49FAB10-6BA1-4ADC-AC0A-4EDA21FBBB75}" type="pres">
      <dgm:prSet presAssocID="{462C7AB0-9AEA-4EA8-8B53-4BD3B44D7C20}" presName="vert2" presStyleCnt="0"/>
      <dgm:spPr/>
    </dgm:pt>
    <dgm:pt modelId="{2E51F6A6-2F3C-4EA5-815B-C16FB77BC392}" type="pres">
      <dgm:prSet presAssocID="{462C7AB0-9AEA-4EA8-8B53-4BD3B44D7C20}" presName="thinLine2b" presStyleLbl="callout" presStyleIdx="0" presStyleCnt="1"/>
      <dgm:spPr/>
    </dgm:pt>
    <dgm:pt modelId="{BF809BFE-7AB0-4891-92E1-031C6B604DB9}" type="pres">
      <dgm:prSet presAssocID="{462C7AB0-9AEA-4EA8-8B53-4BD3B44D7C20}" presName="vertSpace2b" presStyleCnt="0"/>
      <dgm:spPr/>
    </dgm:pt>
  </dgm:ptLst>
  <dgm:cxnLst>
    <dgm:cxn modelId="{3AB27484-E886-4FBE-A3E5-E4EAA7FCE306}" srcId="{221F4747-AD7A-42C7-A8AF-7255BFBCE713}" destId="{462C7AB0-9AEA-4EA8-8B53-4BD3B44D7C20}" srcOrd="0" destOrd="0" parTransId="{BE188006-A5AA-4FD6-8BD2-55380C6EC7C3}" sibTransId="{154B734D-6A88-4981-A590-949A82287EC1}"/>
    <dgm:cxn modelId="{4578F355-BE7A-459C-B328-55DC16AE2693}" srcId="{98BA17EC-4239-4212-9315-2E1B655396D6}" destId="{221F4747-AD7A-42C7-A8AF-7255BFBCE713}" srcOrd="0" destOrd="0" parTransId="{C9FD7C08-6435-4440-87F1-15FDA58518B8}" sibTransId="{894F28F5-EF59-419D-BAF6-9F6E286D0694}"/>
    <dgm:cxn modelId="{823C94F8-62EE-4E89-B548-11D523368359}" type="presOf" srcId="{221F4747-AD7A-42C7-A8AF-7255BFBCE713}" destId="{DEA2B3C2-7068-48DD-B6C8-3AA96651626B}" srcOrd="0" destOrd="0" presId="urn:microsoft.com/office/officeart/2008/layout/LinedList"/>
    <dgm:cxn modelId="{A9A24173-511E-4EE5-A50D-82A293BA1142}" type="presOf" srcId="{462C7AB0-9AEA-4EA8-8B53-4BD3B44D7C20}" destId="{B6BC6AA7-E6F2-4DEE-A1DD-A228B536D5B9}" srcOrd="0" destOrd="0" presId="urn:microsoft.com/office/officeart/2008/layout/LinedList"/>
    <dgm:cxn modelId="{837A4EE5-E8AE-4787-AFCC-1F925D8A7712}" type="presOf" srcId="{98BA17EC-4239-4212-9315-2E1B655396D6}" destId="{6A35297B-A059-4B9D-9C60-AC6A392943B7}" srcOrd="0" destOrd="0" presId="urn:microsoft.com/office/officeart/2008/layout/LinedList"/>
    <dgm:cxn modelId="{9ADCFB7C-94D2-4B55-9A3E-0E3B456B0DE6}" type="presParOf" srcId="{6A35297B-A059-4B9D-9C60-AC6A392943B7}" destId="{5705D242-6A5E-4741-B660-415984459032}" srcOrd="0" destOrd="0" presId="urn:microsoft.com/office/officeart/2008/layout/LinedList"/>
    <dgm:cxn modelId="{D52D2554-EDA5-462E-AC18-2C33C144DA93}" type="presParOf" srcId="{6A35297B-A059-4B9D-9C60-AC6A392943B7}" destId="{347BB4D8-904B-459D-854C-039FDBC06E74}" srcOrd="1" destOrd="0" presId="urn:microsoft.com/office/officeart/2008/layout/LinedList"/>
    <dgm:cxn modelId="{644F01B3-CF35-4350-9989-1936AEA65FFE}" type="presParOf" srcId="{347BB4D8-904B-459D-854C-039FDBC06E74}" destId="{DEA2B3C2-7068-48DD-B6C8-3AA96651626B}" srcOrd="0" destOrd="0" presId="urn:microsoft.com/office/officeart/2008/layout/LinedList"/>
    <dgm:cxn modelId="{286C3297-A945-4440-916A-B4E6BA728B33}" type="presParOf" srcId="{347BB4D8-904B-459D-854C-039FDBC06E74}" destId="{11C7407E-BEC6-4E54-9EF3-6B310C28E53A}" srcOrd="1" destOrd="0" presId="urn:microsoft.com/office/officeart/2008/layout/LinedList"/>
    <dgm:cxn modelId="{44D2FBCF-B7DC-450B-8358-851747977A5E}" type="presParOf" srcId="{11C7407E-BEC6-4E54-9EF3-6B310C28E53A}" destId="{1433C269-1F81-4E08-AA89-2A44A2D8364E}" srcOrd="0" destOrd="0" presId="urn:microsoft.com/office/officeart/2008/layout/LinedList"/>
    <dgm:cxn modelId="{9FEF8337-8759-486F-9A29-ACB8BE7F7B93}" type="presParOf" srcId="{11C7407E-BEC6-4E54-9EF3-6B310C28E53A}" destId="{900349B1-86D5-41FD-9397-C9FE1BC61754}" srcOrd="1" destOrd="0" presId="urn:microsoft.com/office/officeart/2008/layout/LinedList"/>
    <dgm:cxn modelId="{3D2B2259-CF53-43D6-AB37-7993BC9A8E6F}" type="presParOf" srcId="{900349B1-86D5-41FD-9397-C9FE1BC61754}" destId="{1A3F427F-1AD3-4B16-9D69-97D6A29785C3}" srcOrd="0" destOrd="0" presId="urn:microsoft.com/office/officeart/2008/layout/LinedList"/>
    <dgm:cxn modelId="{0476B010-A90B-4269-8AC7-EE73E5D56E00}" type="presParOf" srcId="{900349B1-86D5-41FD-9397-C9FE1BC61754}" destId="{B6BC6AA7-E6F2-4DEE-A1DD-A228B536D5B9}" srcOrd="1" destOrd="0" presId="urn:microsoft.com/office/officeart/2008/layout/LinedList"/>
    <dgm:cxn modelId="{386A244D-E354-4C2B-974D-3DF9F68B997F}" type="presParOf" srcId="{900349B1-86D5-41FD-9397-C9FE1BC61754}" destId="{A49FAB10-6BA1-4ADC-AC0A-4EDA21FBBB75}" srcOrd="2" destOrd="0" presId="urn:microsoft.com/office/officeart/2008/layout/LinedList"/>
    <dgm:cxn modelId="{2579D904-CFF7-4620-9B8C-E731C16F36D6}" type="presParOf" srcId="{11C7407E-BEC6-4E54-9EF3-6B310C28E53A}" destId="{2E51F6A6-2F3C-4EA5-815B-C16FB77BC392}" srcOrd="2" destOrd="0" presId="urn:microsoft.com/office/officeart/2008/layout/LinedList"/>
    <dgm:cxn modelId="{5A368AD4-6998-4BEB-ADA8-2A803453FD4D}" type="presParOf" srcId="{11C7407E-BEC6-4E54-9EF3-6B310C28E53A}" destId="{BF809BFE-7AB0-4891-92E1-031C6B604DB9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BA17EC-4239-4212-9315-2E1B655396D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21F4747-AD7A-42C7-A8AF-7255BFBCE713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102</a:t>
          </a: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zh-TW" altLang="en-US" sz="24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FD7C08-6435-4440-87F1-15FDA58518B8}" type="parTrans" cxnId="{4578F355-BE7A-459C-B328-55DC16AE269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94F28F5-EF59-419D-BAF6-9F6E286D0694}" type="sibTrans" cxnId="{4578F355-BE7A-459C-B328-55DC16AE269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62C7AB0-9AEA-4EA8-8B53-4BD3B44D7C2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公務員執行職務有下列行為之一者，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應受懲處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：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一、違反第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16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項規定。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二、無正當理由違反第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38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項、第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67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項、第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68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項或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規定。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E188006-A5AA-4FD6-8BD2-55380C6EC7C3}" type="parTrans" cxnId="{3AB27484-E886-4FBE-A3E5-E4EAA7FCE3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54B734D-6A88-4981-A590-949A82287EC1}" type="sibTrans" cxnId="{3AB27484-E886-4FBE-A3E5-E4EAA7FCE3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A35297B-A059-4B9D-9C60-AC6A392943B7}" type="pres">
      <dgm:prSet presAssocID="{98BA17EC-4239-4212-9315-2E1B655396D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5705D242-6A5E-4741-B660-415984459032}" type="pres">
      <dgm:prSet presAssocID="{221F4747-AD7A-42C7-A8AF-7255BFBCE713}" presName="thickLine" presStyleLbl="alignNode1" presStyleIdx="0" presStyleCnt="1"/>
      <dgm:spPr/>
    </dgm:pt>
    <dgm:pt modelId="{347BB4D8-904B-459D-854C-039FDBC06E74}" type="pres">
      <dgm:prSet presAssocID="{221F4747-AD7A-42C7-A8AF-7255BFBCE713}" presName="horz1" presStyleCnt="0"/>
      <dgm:spPr/>
    </dgm:pt>
    <dgm:pt modelId="{DEA2B3C2-7068-48DD-B6C8-3AA96651626B}" type="pres">
      <dgm:prSet presAssocID="{221F4747-AD7A-42C7-A8AF-7255BFBCE713}" presName="tx1" presStyleLbl="revTx" presStyleIdx="0" presStyleCnt="2" custScaleX="81034"/>
      <dgm:spPr/>
      <dgm:t>
        <a:bodyPr/>
        <a:lstStyle/>
        <a:p>
          <a:endParaRPr lang="zh-TW" altLang="en-US"/>
        </a:p>
      </dgm:t>
    </dgm:pt>
    <dgm:pt modelId="{11C7407E-BEC6-4E54-9EF3-6B310C28E53A}" type="pres">
      <dgm:prSet presAssocID="{221F4747-AD7A-42C7-A8AF-7255BFBCE713}" presName="vert1" presStyleCnt="0"/>
      <dgm:spPr/>
    </dgm:pt>
    <dgm:pt modelId="{1433C269-1F81-4E08-AA89-2A44A2D8364E}" type="pres">
      <dgm:prSet presAssocID="{462C7AB0-9AEA-4EA8-8B53-4BD3B44D7C20}" presName="vertSpace2a" presStyleCnt="0"/>
      <dgm:spPr/>
    </dgm:pt>
    <dgm:pt modelId="{900349B1-86D5-41FD-9397-C9FE1BC61754}" type="pres">
      <dgm:prSet presAssocID="{462C7AB0-9AEA-4EA8-8B53-4BD3B44D7C20}" presName="horz2" presStyleCnt="0"/>
      <dgm:spPr/>
    </dgm:pt>
    <dgm:pt modelId="{1A3F427F-1AD3-4B16-9D69-97D6A29785C3}" type="pres">
      <dgm:prSet presAssocID="{462C7AB0-9AEA-4EA8-8B53-4BD3B44D7C20}" presName="horzSpace2" presStyleCnt="0"/>
      <dgm:spPr/>
    </dgm:pt>
    <dgm:pt modelId="{B6BC6AA7-E6F2-4DEE-A1DD-A228B536D5B9}" type="pres">
      <dgm:prSet presAssocID="{462C7AB0-9AEA-4EA8-8B53-4BD3B44D7C20}" presName="tx2" presStyleLbl="revTx" presStyleIdx="1" presStyleCnt="2" custScaleY="79047" custLinFactNeighborY="-5000"/>
      <dgm:spPr/>
      <dgm:t>
        <a:bodyPr/>
        <a:lstStyle/>
        <a:p>
          <a:endParaRPr lang="zh-TW" altLang="en-US"/>
        </a:p>
      </dgm:t>
    </dgm:pt>
    <dgm:pt modelId="{A49FAB10-6BA1-4ADC-AC0A-4EDA21FBBB75}" type="pres">
      <dgm:prSet presAssocID="{462C7AB0-9AEA-4EA8-8B53-4BD3B44D7C20}" presName="vert2" presStyleCnt="0"/>
      <dgm:spPr/>
    </dgm:pt>
    <dgm:pt modelId="{2E51F6A6-2F3C-4EA5-815B-C16FB77BC392}" type="pres">
      <dgm:prSet presAssocID="{462C7AB0-9AEA-4EA8-8B53-4BD3B44D7C20}" presName="thinLine2b" presStyleLbl="callout" presStyleIdx="0" presStyleCnt="1"/>
      <dgm:spPr/>
    </dgm:pt>
    <dgm:pt modelId="{BF809BFE-7AB0-4891-92E1-031C6B604DB9}" type="pres">
      <dgm:prSet presAssocID="{462C7AB0-9AEA-4EA8-8B53-4BD3B44D7C20}" presName="vertSpace2b" presStyleCnt="0"/>
      <dgm:spPr/>
    </dgm:pt>
  </dgm:ptLst>
  <dgm:cxnLst>
    <dgm:cxn modelId="{4578F355-BE7A-459C-B328-55DC16AE2693}" srcId="{98BA17EC-4239-4212-9315-2E1B655396D6}" destId="{221F4747-AD7A-42C7-A8AF-7255BFBCE713}" srcOrd="0" destOrd="0" parTransId="{C9FD7C08-6435-4440-87F1-15FDA58518B8}" sibTransId="{894F28F5-EF59-419D-BAF6-9F6E286D0694}"/>
    <dgm:cxn modelId="{004B904D-2587-402D-B94B-749EF4411896}" type="presOf" srcId="{98BA17EC-4239-4212-9315-2E1B655396D6}" destId="{6A35297B-A059-4B9D-9C60-AC6A392943B7}" srcOrd="0" destOrd="0" presId="urn:microsoft.com/office/officeart/2008/layout/LinedList"/>
    <dgm:cxn modelId="{E9836B8E-FF01-4B9D-99E4-3EC8D660029D}" type="presOf" srcId="{221F4747-AD7A-42C7-A8AF-7255BFBCE713}" destId="{DEA2B3C2-7068-48DD-B6C8-3AA96651626B}" srcOrd="0" destOrd="0" presId="urn:microsoft.com/office/officeart/2008/layout/LinedList"/>
    <dgm:cxn modelId="{A9BDFF01-11C1-492A-BC9E-9243DB0F5D8A}" type="presOf" srcId="{462C7AB0-9AEA-4EA8-8B53-4BD3B44D7C20}" destId="{B6BC6AA7-E6F2-4DEE-A1DD-A228B536D5B9}" srcOrd="0" destOrd="0" presId="urn:microsoft.com/office/officeart/2008/layout/LinedList"/>
    <dgm:cxn modelId="{3AB27484-E886-4FBE-A3E5-E4EAA7FCE306}" srcId="{221F4747-AD7A-42C7-A8AF-7255BFBCE713}" destId="{462C7AB0-9AEA-4EA8-8B53-4BD3B44D7C20}" srcOrd="0" destOrd="0" parTransId="{BE188006-A5AA-4FD6-8BD2-55380C6EC7C3}" sibTransId="{154B734D-6A88-4981-A590-949A82287EC1}"/>
    <dgm:cxn modelId="{88321995-0BA1-4078-A9EE-CD98DCD34E99}" type="presParOf" srcId="{6A35297B-A059-4B9D-9C60-AC6A392943B7}" destId="{5705D242-6A5E-4741-B660-415984459032}" srcOrd="0" destOrd="0" presId="urn:microsoft.com/office/officeart/2008/layout/LinedList"/>
    <dgm:cxn modelId="{E1B15A8E-ECD7-40F9-B1B0-4EBB37E3B6FD}" type="presParOf" srcId="{6A35297B-A059-4B9D-9C60-AC6A392943B7}" destId="{347BB4D8-904B-459D-854C-039FDBC06E74}" srcOrd="1" destOrd="0" presId="urn:microsoft.com/office/officeart/2008/layout/LinedList"/>
    <dgm:cxn modelId="{3AEF3290-8D7B-4301-B27E-2D8019F5CF54}" type="presParOf" srcId="{347BB4D8-904B-459D-854C-039FDBC06E74}" destId="{DEA2B3C2-7068-48DD-B6C8-3AA96651626B}" srcOrd="0" destOrd="0" presId="urn:microsoft.com/office/officeart/2008/layout/LinedList"/>
    <dgm:cxn modelId="{54F36507-EBCE-4D12-BE86-2ED6B51BB6C0}" type="presParOf" srcId="{347BB4D8-904B-459D-854C-039FDBC06E74}" destId="{11C7407E-BEC6-4E54-9EF3-6B310C28E53A}" srcOrd="1" destOrd="0" presId="urn:microsoft.com/office/officeart/2008/layout/LinedList"/>
    <dgm:cxn modelId="{F0919A20-748F-4D3B-B5E7-E6742F2F31C3}" type="presParOf" srcId="{11C7407E-BEC6-4E54-9EF3-6B310C28E53A}" destId="{1433C269-1F81-4E08-AA89-2A44A2D8364E}" srcOrd="0" destOrd="0" presId="urn:microsoft.com/office/officeart/2008/layout/LinedList"/>
    <dgm:cxn modelId="{8F849107-ADE8-4F54-A1B2-4FA5D8564BA1}" type="presParOf" srcId="{11C7407E-BEC6-4E54-9EF3-6B310C28E53A}" destId="{900349B1-86D5-41FD-9397-C9FE1BC61754}" srcOrd="1" destOrd="0" presId="urn:microsoft.com/office/officeart/2008/layout/LinedList"/>
    <dgm:cxn modelId="{3D809711-44D3-48D7-AA41-FD5EFFA36C8B}" type="presParOf" srcId="{900349B1-86D5-41FD-9397-C9FE1BC61754}" destId="{1A3F427F-1AD3-4B16-9D69-97D6A29785C3}" srcOrd="0" destOrd="0" presId="urn:microsoft.com/office/officeart/2008/layout/LinedList"/>
    <dgm:cxn modelId="{6FA8449D-A62D-4620-BFE0-E3BEDECB42CE}" type="presParOf" srcId="{900349B1-86D5-41FD-9397-C9FE1BC61754}" destId="{B6BC6AA7-E6F2-4DEE-A1DD-A228B536D5B9}" srcOrd="1" destOrd="0" presId="urn:microsoft.com/office/officeart/2008/layout/LinedList"/>
    <dgm:cxn modelId="{219E816F-C320-438E-9791-A5B157D65E3D}" type="presParOf" srcId="{900349B1-86D5-41FD-9397-C9FE1BC61754}" destId="{A49FAB10-6BA1-4ADC-AC0A-4EDA21FBBB75}" srcOrd="2" destOrd="0" presId="urn:microsoft.com/office/officeart/2008/layout/LinedList"/>
    <dgm:cxn modelId="{6722A587-F982-4555-964E-CCEF118E2B10}" type="presParOf" srcId="{11C7407E-BEC6-4E54-9EF3-6B310C28E53A}" destId="{2E51F6A6-2F3C-4EA5-815B-C16FB77BC392}" srcOrd="2" destOrd="0" presId="urn:microsoft.com/office/officeart/2008/layout/LinedList"/>
    <dgm:cxn modelId="{E51474EF-2D22-4FBD-A964-3D1552BCFE8C}" type="presParOf" srcId="{11C7407E-BEC6-4E54-9EF3-6B310C28E53A}" destId="{BF809BFE-7AB0-4891-92E1-031C6B604DB9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BA17EC-4239-4212-9315-2E1B655396D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21F4747-AD7A-42C7-A8AF-7255BFBCE713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8</a:t>
          </a:r>
          <a:r>
            <a: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endParaRPr lang="zh-TW" altLang="en-US" sz="2400" dirty="0">
            <a:solidFill>
              <a:schemeClr val="bg1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FD7C08-6435-4440-87F1-15FDA58518B8}" type="par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894F28F5-EF59-419D-BAF6-9F6E286D0694}" type="sib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462C7AB0-9AEA-4EA8-8B53-4BD3B44D7C20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本法第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項所定之一定比率為</a:t>
          </a:r>
          <a:r>
            <a:rPr lang="zh-TW" altLang="en-US" sz="2000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百分之五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000" dirty="0"/>
        </a:p>
      </dgm:t>
    </dgm:pt>
    <dgm:pt modelId="{BE188006-A5AA-4FD6-8BD2-55380C6EC7C3}" type="par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154B734D-6A88-4981-A590-949A82287EC1}" type="sib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6A35297B-A059-4B9D-9C60-AC6A392943B7}" type="pres">
      <dgm:prSet presAssocID="{98BA17EC-4239-4212-9315-2E1B655396D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5705D242-6A5E-4741-B660-415984459032}" type="pres">
      <dgm:prSet presAssocID="{221F4747-AD7A-42C7-A8AF-7255BFBCE713}" presName="thickLine" presStyleLbl="alignNode1" presStyleIdx="0" presStyleCnt="1"/>
      <dgm:spPr/>
    </dgm:pt>
    <dgm:pt modelId="{347BB4D8-904B-459D-854C-039FDBC06E74}" type="pres">
      <dgm:prSet presAssocID="{221F4747-AD7A-42C7-A8AF-7255BFBCE713}" presName="horz1" presStyleCnt="0"/>
      <dgm:spPr/>
    </dgm:pt>
    <dgm:pt modelId="{DEA2B3C2-7068-48DD-B6C8-3AA96651626B}" type="pres">
      <dgm:prSet presAssocID="{221F4747-AD7A-42C7-A8AF-7255BFBCE713}" presName="tx1" presStyleLbl="revTx" presStyleIdx="0" presStyleCnt="2" custScaleX="74138"/>
      <dgm:spPr/>
      <dgm:t>
        <a:bodyPr/>
        <a:lstStyle/>
        <a:p>
          <a:endParaRPr lang="zh-TW" altLang="en-US"/>
        </a:p>
      </dgm:t>
    </dgm:pt>
    <dgm:pt modelId="{11C7407E-BEC6-4E54-9EF3-6B310C28E53A}" type="pres">
      <dgm:prSet presAssocID="{221F4747-AD7A-42C7-A8AF-7255BFBCE713}" presName="vert1" presStyleCnt="0"/>
      <dgm:spPr/>
    </dgm:pt>
    <dgm:pt modelId="{1433C269-1F81-4E08-AA89-2A44A2D8364E}" type="pres">
      <dgm:prSet presAssocID="{462C7AB0-9AEA-4EA8-8B53-4BD3B44D7C20}" presName="vertSpace2a" presStyleCnt="0"/>
      <dgm:spPr/>
    </dgm:pt>
    <dgm:pt modelId="{900349B1-86D5-41FD-9397-C9FE1BC61754}" type="pres">
      <dgm:prSet presAssocID="{462C7AB0-9AEA-4EA8-8B53-4BD3B44D7C20}" presName="horz2" presStyleCnt="0"/>
      <dgm:spPr/>
    </dgm:pt>
    <dgm:pt modelId="{1A3F427F-1AD3-4B16-9D69-97D6A29785C3}" type="pres">
      <dgm:prSet presAssocID="{462C7AB0-9AEA-4EA8-8B53-4BD3B44D7C20}" presName="horzSpace2" presStyleCnt="0"/>
      <dgm:spPr/>
    </dgm:pt>
    <dgm:pt modelId="{B6BC6AA7-E6F2-4DEE-A1DD-A228B536D5B9}" type="pres">
      <dgm:prSet presAssocID="{462C7AB0-9AEA-4EA8-8B53-4BD3B44D7C20}" presName="tx2" presStyleLbl="revTx" presStyleIdx="1" presStyleCnt="2" custScaleY="79047" custLinFactNeighborX="4459" custLinFactNeighborY="-5000"/>
      <dgm:spPr/>
      <dgm:t>
        <a:bodyPr/>
        <a:lstStyle/>
        <a:p>
          <a:endParaRPr lang="zh-TW" altLang="en-US"/>
        </a:p>
      </dgm:t>
    </dgm:pt>
    <dgm:pt modelId="{A49FAB10-6BA1-4ADC-AC0A-4EDA21FBBB75}" type="pres">
      <dgm:prSet presAssocID="{462C7AB0-9AEA-4EA8-8B53-4BD3B44D7C20}" presName="vert2" presStyleCnt="0"/>
      <dgm:spPr/>
    </dgm:pt>
    <dgm:pt modelId="{2E51F6A6-2F3C-4EA5-815B-C16FB77BC392}" type="pres">
      <dgm:prSet presAssocID="{462C7AB0-9AEA-4EA8-8B53-4BD3B44D7C20}" presName="thinLine2b" presStyleLbl="callout" presStyleIdx="0" presStyleCnt="1" custLinFactNeighborX="4310"/>
      <dgm:spPr/>
    </dgm:pt>
    <dgm:pt modelId="{BF809BFE-7AB0-4891-92E1-031C6B604DB9}" type="pres">
      <dgm:prSet presAssocID="{462C7AB0-9AEA-4EA8-8B53-4BD3B44D7C20}" presName="vertSpace2b" presStyleCnt="0"/>
      <dgm:spPr/>
    </dgm:pt>
  </dgm:ptLst>
  <dgm:cxnLst>
    <dgm:cxn modelId="{4578F355-BE7A-459C-B328-55DC16AE2693}" srcId="{98BA17EC-4239-4212-9315-2E1B655396D6}" destId="{221F4747-AD7A-42C7-A8AF-7255BFBCE713}" srcOrd="0" destOrd="0" parTransId="{C9FD7C08-6435-4440-87F1-15FDA58518B8}" sibTransId="{894F28F5-EF59-419D-BAF6-9F6E286D0694}"/>
    <dgm:cxn modelId="{78C07350-3FF0-48D0-9641-D7BD681EF84B}" type="presOf" srcId="{221F4747-AD7A-42C7-A8AF-7255BFBCE713}" destId="{DEA2B3C2-7068-48DD-B6C8-3AA96651626B}" srcOrd="0" destOrd="0" presId="urn:microsoft.com/office/officeart/2008/layout/LinedList"/>
    <dgm:cxn modelId="{8B83C884-C6FE-442D-B78F-366F1A9C0D7E}" type="presOf" srcId="{462C7AB0-9AEA-4EA8-8B53-4BD3B44D7C20}" destId="{B6BC6AA7-E6F2-4DEE-A1DD-A228B536D5B9}" srcOrd="0" destOrd="0" presId="urn:microsoft.com/office/officeart/2008/layout/LinedList"/>
    <dgm:cxn modelId="{3AB27484-E886-4FBE-A3E5-E4EAA7FCE306}" srcId="{221F4747-AD7A-42C7-A8AF-7255BFBCE713}" destId="{462C7AB0-9AEA-4EA8-8B53-4BD3B44D7C20}" srcOrd="0" destOrd="0" parTransId="{BE188006-A5AA-4FD6-8BD2-55380C6EC7C3}" sibTransId="{154B734D-6A88-4981-A590-949A82287EC1}"/>
    <dgm:cxn modelId="{40897ACD-1CC6-4B58-9B44-246E5A50FEF0}" type="presOf" srcId="{98BA17EC-4239-4212-9315-2E1B655396D6}" destId="{6A35297B-A059-4B9D-9C60-AC6A392943B7}" srcOrd="0" destOrd="0" presId="urn:microsoft.com/office/officeart/2008/layout/LinedList"/>
    <dgm:cxn modelId="{2F50F24F-0575-4D05-91C7-9E3C5EBEE933}" type="presParOf" srcId="{6A35297B-A059-4B9D-9C60-AC6A392943B7}" destId="{5705D242-6A5E-4741-B660-415984459032}" srcOrd="0" destOrd="0" presId="urn:microsoft.com/office/officeart/2008/layout/LinedList"/>
    <dgm:cxn modelId="{FB4C0DB6-66C3-4FAB-AD02-0711D56306BB}" type="presParOf" srcId="{6A35297B-A059-4B9D-9C60-AC6A392943B7}" destId="{347BB4D8-904B-459D-854C-039FDBC06E74}" srcOrd="1" destOrd="0" presId="urn:microsoft.com/office/officeart/2008/layout/LinedList"/>
    <dgm:cxn modelId="{438D1DBD-C890-4F88-8E12-20FBE6CE591B}" type="presParOf" srcId="{347BB4D8-904B-459D-854C-039FDBC06E74}" destId="{DEA2B3C2-7068-48DD-B6C8-3AA96651626B}" srcOrd="0" destOrd="0" presId="urn:microsoft.com/office/officeart/2008/layout/LinedList"/>
    <dgm:cxn modelId="{22658B4A-FB99-4019-A8CF-28B747F564AC}" type="presParOf" srcId="{347BB4D8-904B-459D-854C-039FDBC06E74}" destId="{11C7407E-BEC6-4E54-9EF3-6B310C28E53A}" srcOrd="1" destOrd="0" presId="urn:microsoft.com/office/officeart/2008/layout/LinedList"/>
    <dgm:cxn modelId="{B497B7AB-ECA8-4A70-8BA9-949221C67445}" type="presParOf" srcId="{11C7407E-BEC6-4E54-9EF3-6B310C28E53A}" destId="{1433C269-1F81-4E08-AA89-2A44A2D8364E}" srcOrd="0" destOrd="0" presId="urn:microsoft.com/office/officeart/2008/layout/LinedList"/>
    <dgm:cxn modelId="{217AE6B4-F29A-4BF9-AAF2-1D42FE808AFA}" type="presParOf" srcId="{11C7407E-BEC6-4E54-9EF3-6B310C28E53A}" destId="{900349B1-86D5-41FD-9397-C9FE1BC61754}" srcOrd="1" destOrd="0" presId="urn:microsoft.com/office/officeart/2008/layout/LinedList"/>
    <dgm:cxn modelId="{A359836A-46F7-4E3D-946E-5F84029C717E}" type="presParOf" srcId="{900349B1-86D5-41FD-9397-C9FE1BC61754}" destId="{1A3F427F-1AD3-4B16-9D69-97D6A29785C3}" srcOrd="0" destOrd="0" presId="urn:microsoft.com/office/officeart/2008/layout/LinedList"/>
    <dgm:cxn modelId="{2F91B4FF-B964-4104-8BE9-E1929C2CD2AB}" type="presParOf" srcId="{900349B1-86D5-41FD-9397-C9FE1BC61754}" destId="{B6BC6AA7-E6F2-4DEE-A1DD-A228B536D5B9}" srcOrd="1" destOrd="0" presId="urn:microsoft.com/office/officeart/2008/layout/LinedList"/>
    <dgm:cxn modelId="{FF90F28C-157C-4BF4-864C-952367B6FABD}" type="presParOf" srcId="{900349B1-86D5-41FD-9397-C9FE1BC61754}" destId="{A49FAB10-6BA1-4ADC-AC0A-4EDA21FBBB75}" srcOrd="2" destOrd="0" presId="urn:microsoft.com/office/officeart/2008/layout/LinedList"/>
    <dgm:cxn modelId="{C8A0D9D7-7170-4065-A0DC-DF0A68ADC297}" type="presParOf" srcId="{11C7407E-BEC6-4E54-9EF3-6B310C28E53A}" destId="{2E51F6A6-2F3C-4EA5-815B-C16FB77BC392}" srcOrd="2" destOrd="0" presId="urn:microsoft.com/office/officeart/2008/layout/LinedList"/>
    <dgm:cxn modelId="{99F5968A-76C0-4AAE-918B-D354122D0CF1}" type="presParOf" srcId="{11C7407E-BEC6-4E54-9EF3-6B310C28E53A}" destId="{BF809BFE-7AB0-4891-92E1-031C6B604DB9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8BA17EC-4239-4212-9315-2E1B655396D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21F4747-AD7A-42C7-A8AF-7255BFBCE713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8</a:t>
          </a: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endParaRPr lang="zh-TW" altLang="en-US" sz="2400" dirty="0">
            <a:solidFill>
              <a:schemeClr val="bg1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FD7C08-6435-4440-87F1-15FDA58518B8}" type="par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894F28F5-EF59-419D-BAF6-9F6E286D0694}" type="sib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462C7AB0-9AEA-4EA8-8B53-4BD3B44D7C20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義務採購單位</a:t>
          </a:r>
          <a:r>
            <a:rPr lang="zh-TW" altLang="en-US" sz="2000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未達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8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項所定比率者，應</a:t>
          </a:r>
          <a:r>
            <a:rPr lang="zh-TW" altLang="en-US" sz="2000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敘明理由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並檢討改進；無正當理由者，依本法第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97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條及第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102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款規定辦理，其懲處情形並彙送中央主管機關備查。</a:t>
          </a:r>
          <a:endParaRPr lang="zh-TW" altLang="en-US" sz="2000" dirty="0"/>
        </a:p>
      </dgm:t>
    </dgm:pt>
    <dgm:pt modelId="{BE188006-A5AA-4FD6-8BD2-55380C6EC7C3}" type="par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154B734D-6A88-4981-A590-949A82287EC1}" type="sib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6A35297B-A059-4B9D-9C60-AC6A392943B7}" type="pres">
      <dgm:prSet presAssocID="{98BA17EC-4239-4212-9315-2E1B655396D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5705D242-6A5E-4741-B660-415984459032}" type="pres">
      <dgm:prSet presAssocID="{221F4747-AD7A-42C7-A8AF-7255BFBCE713}" presName="thickLine" presStyleLbl="alignNode1" presStyleIdx="0" presStyleCnt="1"/>
      <dgm:spPr/>
    </dgm:pt>
    <dgm:pt modelId="{347BB4D8-904B-459D-854C-039FDBC06E74}" type="pres">
      <dgm:prSet presAssocID="{221F4747-AD7A-42C7-A8AF-7255BFBCE713}" presName="horz1" presStyleCnt="0"/>
      <dgm:spPr/>
    </dgm:pt>
    <dgm:pt modelId="{DEA2B3C2-7068-48DD-B6C8-3AA96651626B}" type="pres">
      <dgm:prSet presAssocID="{221F4747-AD7A-42C7-A8AF-7255BFBCE713}" presName="tx1" presStyleLbl="revTx" presStyleIdx="0" presStyleCnt="2" custScaleX="74138"/>
      <dgm:spPr/>
      <dgm:t>
        <a:bodyPr/>
        <a:lstStyle/>
        <a:p>
          <a:endParaRPr lang="zh-TW" altLang="en-US"/>
        </a:p>
      </dgm:t>
    </dgm:pt>
    <dgm:pt modelId="{11C7407E-BEC6-4E54-9EF3-6B310C28E53A}" type="pres">
      <dgm:prSet presAssocID="{221F4747-AD7A-42C7-A8AF-7255BFBCE713}" presName="vert1" presStyleCnt="0"/>
      <dgm:spPr/>
    </dgm:pt>
    <dgm:pt modelId="{1433C269-1F81-4E08-AA89-2A44A2D8364E}" type="pres">
      <dgm:prSet presAssocID="{462C7AB0-9AEA-4EA8-8B53-4BD3B44D7C20}" presName="vertSpace2a" presStyleCnt="0"/>
      <dgm:spPr/>
    </dgm:pt>
    <dgm:pt modelId="{900349B1-86D5-41FD-9397-C9FE1BC61754}" type="pres">
      <dgm:prSet presAssocID="{462C7AB0-9AEA-4EA8-8B53-4BD3B44D7C20}" presName="horz2" presStyleCnt="0"/>
      <dgm:spPr/>
    </dgm:pt>
    <dgm:pt modelId="{1A3F427F-1AD3-4B16-9D69-97D6A29785C3}" type="pres">
      <dgm:prSet presAssocID="{462C7AB0-9AEA-4EA8-8B53-4BD3B44D7C20}" presName="horzSpace2" presStyleCnt="0"/>
      <dgm:spPr/>
    </dgm:pt>
    <dgm:pt modelId="{B6BC6AA7-E6F2-4DEE-A1DD-A228B536D5B9}" type="pres">
      <dgm:prSet presAssocID="{462C7AB0-9AEA-4EA8-8B53-4BD3B44D7C20}" presName="tx2" presStyleLbl="revTx" presStyleIdx="1" presStyleCnt="2" custScaleY="83968" custLinFactNeighborX="4459" custLinFactNeighborY="-5000"/>
      <dgm:spPr/>
      <dgm:t>
        <a:bodyPr/>
        <a:lstStyle/>
        <a:p>
          <a:endParaRPr lang="zh-TW" altLang="en-US"/>
        </a:p>
      </dgm:t>
    </dgm:pt>
    <dgm:pt modelId="{A49FAB10-6BA1-4ADC-AC0A-4EDA21FBBB75}" type="pres">
      <dgm:prSet presAssocID="{462C7AB0-9AEA-4EA8-8B53-4BD3B44D7C20}" presName="vert2" presStyleCnt="0"/>
      <dgm:spPr/>
    </dgm:pt>
    <dgm:pt modelId="{2E51F6A6-2F3C-4EA5-815B-C16FB77BC392}" type="pres">
      <dgm:prSet presAssocID="{462C7AB0-9AEA-4EA8-8B53-4BD3B44D7C20}" presName="thinLine2b" presStyleLbl="callout" presStyleIdx="0" presStyleCnt="1" custLinFactNeighborX="5387"/>
      <dgm:spPr/>
    </dgm:pt>
    <dgm:pt modelId="{BF809BFE-7AB0-4891-92E1-031C6B604DB9}" type="pres">
      <dgm:prSet presAssocID="{462C7AB0-9AEA-4EA8-8B53-4BD3B44D7C20}" presName="vertSpace2b" presStyleCnt="0"/>
      <dgm:spPr/>
    </dgm:pt>
  </dgm:ptLst>
  <dgm:cxnLst>
    <dgm:cxn modelId="{3AB27484-E886-4FBE-A3E5-E4EAA7FCE306}" srcId="{221F4747-AD7A-42C7-A8AF-7255BFBCE713}" destId="{462C7AB0-9AEA-4EA8-8B53-4BD3B44D7C20}" srcOrd="0" destOrd="0" parTransId="{BE188006-A5AA-4FD6-8BD2-55380C6EC7C3}" sibTransId="{154B734D-6A88-4981-A590-949A82287EC1}"/>
    <dgm:cxn modelId="{4578F355-BE7A-459C-B328-55DC16AE2693}" srcId="{98BA17EC-4239-4212-9315-2E1B655396D6}" destId="{221F4747-AD7A-42C7-A8AF-7255BFBCE713}" srcOrd="0" destOrd="0" parTransId="{C9FD7C08-6435-4440-87F1-15FDA58518B8}" sibTransId="{894F28F5-EF59-419D-BAF6-9F6E286D0694}"/>
    <dgm:cxn modelId="{6E972BC2-C15D-43EF-8B1C-6C9338A89C88}" type="presOf" srcId="{462C7AB0-9AEA-4EA8-8B53-4BD3B44D7C20}" destId="{B6BC6AA7-E6F2-4DEE-A1DD-A228B536D5B9}" srcOrd="0" destOrd="0" presId="urn:microsoft.com/office/officeart/2008/layout/LinedList"/>
    <dgm:cxn modelId="{350A7139-6211-4FCC-A255-7AB587A05D43}" type="presOf" srcId="{221F4747-AD7A-42C7-A8AF-7255BFBCE713}" destId="{DEA2B3C2-7068-48DD-B6C8-3AA96651626B}" srcOrd="0" destOrd="0" presId="urn:microsoft.com/office/officeart/2008/layout/LinedList"/>
    <dgm:cxn modelId="{D884E37A-1B6D-436C-847F-EDBDE399F4EB}" type="presOf" srcId="{98BA17EC-4239-4212-9315-2E1B655396D6}" destId="{6A35297B-A059-4B9D-9C60-AC6A392943B7}" srcOrd="0" destOrd="0" presId="urn:microsoft.com/office/officeart/2008/layout/LinedList"/>
    <dgm:cxn modelId="{B570960E-43F7-488A-A939-884F79266550}" type="presParOf" srcId="{6A35297B-A059-4B9D-9C60-AC6A392943B7}" destId="{5705D242-6A5E-4741-B660-415984459032}" srcOrd="0" destOrd="0" presId="urn:microsoft.com/office/officeart/2008/layout/LinedList"/>
    <dgm:cxn modelId="{9C205D6E-BC98-4959-A809-EDA97793E584}" type="presParOf" srcId="{6A35297B-A059-4B9D-9C60-AC6A392943B7}" destId="{347BB4D8-904B-459D-854C-039FDBC06E74}" srcOrd="1" destOrd="0" presId="urn:microsoft.com/office/officeart/2008/layout/LinedList"/>
    <dgm:cxn modelId="{BA3C9802-A68E-4160-88CC-3BE10B11B6C4}" type="presParOf" srcId="{347BB4D8-904B-459D-854C-039FDBC06E74}" destId="{DEA2B3C2-7068-48DD-B6C8-3AA96651626B}" srcOrd="0" destOrd="0" presId="urn:microsoft.com/office/officeart/2008/layout/LinedList"/>
    <dgm:cxn modelId="{F435026E-F040-4D98-B828-59680ADC3BA2}" type="presParOf" srcId="{347BB4D8-904B-459D-854C-039FDBC06E74}" destId="{11C7407E-BEC6-4E54-9EF3-6B310C28E53A}" srcOrd="1" destOrd="0" presId="urn:microsoft.com/office/officeart/2008/layout/LinedList"/>
    <dgm:cxn modelId="{7F9276AE-1F8C-4CA2-9D46-00661C6E0C79}" type="presParOf" srcId="{11C7407E-BEC6-4E54-9EF3-6B310C28E53A}" destId="{1433C269-1F81-4E08-AA89-2A44A2D8364E}" srcOrd="0" destOrd="0" presId="urn:microsoft.com/office/officeart/2008/layout/LinedList"/>
    <dgm:cxn modelId="{3E5D39DC-17EE-41D5-8A5A-B588A54A17B0}" type="presParOf" srcId="{11C7407E-BEC6-4E54-9EF3-6B310C28E53A}" destId="{900349B1-86D5-41FD-9397-C9FE1BC61754}" srcOrd="1" destOrd="0" presId="urn:microsoft.com/office/officeart/2008/layout/LinedList"/>
    <dgm:cxn modelId="{CDB292CC-CE6D-4893-91C1-732BE3708C60}" type="presParOf" srcId="{900349B1-86D5-41FD-9397-C9FE1BC61754}" destId="{1A3F427F-1AD3-4B16-9D69-97D6A29785C3}" srcOrd="0" destOrd="0" presId="urn:microsoft.com/office/officeart/2008/layout/LinedList"/>
    <dgm:cxn modelId="{D15A09BB-1B74-467E-B7FE-F30C986DC295}" type="presParOf" srcId="{900349B1-86D5-41FD-9397-C9FE1BC61754}" destId="{B6BC6AA7-E6F2-4DEE-A1DD-A228B536D5B9}" srcOrd="1" destOrd="0" presId="urn:microsoft.com/office/officeart/2008/layout/LinedList"/>
    <dgm:cxn modelId="{43A78226-7D1A-4DA0-A2DF-65126533BBE2}" type="presParOf" srcId="{900349B1-86D5-41FD-9397-C9FE1BC61754}" destId="{A49FAB10-6BA1-4ADC-AC0A-4EDA21FBBB75}" srcOrd="2" destOrd="0" presId="urn:microsoft.com/office/officeart/2008/layout/LinedList"/>
    <dgm:cxn modelId="{21CA1B6C-7EDF-4D4C-92CE-3B18DA8DB729}" type="presParOf" srcId="{11C7407E-BEC6-4E54-9EF3-6B310C28E53A}" destId="{2E51F6A6-2F3C-4EA5-815B-C16FB77BC392}" srcOrd="2" destOrd="0" presId="urn:microsoft.com/office/officeart/2008/layout/LinedList"/>
    <dgm:cxn modelId="{79037D02-101D-4878-8C82-23AB609B330D}" type="presParOf" srcId="{11C7407E-BEC6-4E54-9EF3-6B310C28E53A}" destId="{BF809BFE-7AB0-4891-92E1-031C6B604DB9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8BA17EC-4239-4212-9315-2E1B655396D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21F4747-AD7A-42C7-A8AF-7255BFBCE713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en-US" altLang="zh-TW" sz="24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、</a:t>
          </a:r>
          <a:r>
            <a:rPr lang="en-US" altLang="zh-TW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endParaRPr lang="zh-TW" altLang="en-US" sz="2400" dirty="0">
            <a:solidFill>
              <a:schemeClr val="bg1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9FD7C08-6435-4440-87F1-15FDA58518B8}" type="par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894F28F5-EF59-419D-BAF6-9F6E286D0694}" type="sibTrans" cxnId="{4578F355-BE7A-459C-B328-55DC16AE2693}">
      <dgm:prSet/>
      <dgm:spPr/>
      <dgm:t>
        <a:bodyPr/>
        <a:lstStyle/>
        <a:p>
          <a:endParaRPr lang="zh-TW" altLang="en-US"/>
        </a:p>
      </dgm:t>
    </dgm:pt>
    <dgm:pt modelId="{462C7AB0-9AEA-4EA8-8B53-4BD3B44D7C20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本法第六十九條所定物品，包括食品、手工藝品、清潔用品、園藝產品、輔助器具、家庭用品、印刷品及其他經中央主管機關公告之項目。</a:t>
          </a:r>
          <a:endParaRPr lang="zh-TW" altLang="en-US" sz="2000" dirty="0"/>
        </a:p>
      </dgm:t>
    </dgm:pt>
    <dgm:pt modelId="{BE188006-A5AA-4FD6-8BD2-55380C6EC7C3}" type="par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154B734D-6A88-4981-A590-949A82287EC1}" type="sibTrans" cxnId="{3AB27484-E886-4FBE-A3E5-E4EAA7FCE306}">
      <dgm:prSet/>
      <dgm:spPr/>
      <dgm:t>
        <a:bodyPr/>
        <a:lstStyle/>
        <a:p>
          <a:endParaRPr lang="zh-TW" altLang="en-US"/>
        </a:p>
      </dgm:t>
    </dgm:pt>
    <dgm:pt modelId="{1EFB032C-6657-48B0-AC54-4286FBE414E2}">
      <dgm:prSet custT="1"/>
      <dgm:spPr/>
      <dgm:t>
        <a:bodyPr/>
        <a:lstStyle/>
        <a:p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本法第六十九條所定服務，包括清潔服務、餐飲服務、洗車服務、洗衣服務、客服服務、代工服務、演藝服務、交通服務及其他經中央主管機關公告之項目。</a:t>
          </a:r>
          <a:endParaRPr lang="zh-TW" altLang="en-US" sz="20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E97046F-DEB7-41DB-B86D-3443DFAA8E06}" type="parTrans" cxnId="{474395AA-57C9-4D64-90F0-0A6B67B7FAE5}">
      <dgm:prSet/>
      <dgm:spPr/>
      <dgm:t>
        <a:bodyPr/>
        <a:lstStyle/>
        <a:p>
          <a:endParaRPr lang="zh-TW" altLang="en-US"/>
        </a:p>
      </dgm:t>
    </dgm:pt>
    <dgm:pt modelId="{BC4825F2-F0D7-4064-80D6-E0B0F0CF0A65}" type="sibTrans" cxnId="{474395AA-57C9-4D64-90F0-0A6B67B7FAE5}">
      <dgm:prSet/>
      <dgm:spPr/>
      <dgm:t>
        <a:bodyPr/>
        <a:lstStyle/>
        <a:p>
          <a:endParaRPr lang="zh-TW" altLang="en-US"/>
        </a:p>
      </dgm:t>
    </dgm:pt>
    <dgm:pt modelId="{6A35297B-A059-4B9D-9C60-AC6A392943B7}" type="pres">
      <dgm:prSet presAssocID="{98BA17EC-4239-4212-9315-2E1B655396D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5705D242-6A5E-4741-B660-415984459032}" type="pres">
      <dgm:prSet presAssocID="{221F4747-AD7A-42C7-A8AF-7255BFBCE713}" presName="thickLine" presStyleLbl="alignNode1" presStyleIdx="0" presStyleCnt="1"/>
      <dgm:spPr/>
    </dgm:pt>
    <dgm:pt modelId="{347BB4D8-904B-459D-854C-039FDBC06E74}" type="pres">
      <dgm:prSet presAssocID="{221F4747-AD7A-42C7-A8AF-7255BFBCE713}" presName="horz1" presStyleCnt="0"/>
      <dgm:spPr/>
    </dgm:pt>
    <dgm:pt modelId="{DEA2B3C2-7068-48DD-B6C8-3AA96651626B}" type="pres">
      <dgm:prSet presAssocID="{221F4747-AD7A-42C7-A8AF-7255BFBCE713}" presName="tx1" presStyleLbl="revTx" presStyleIdx="0" presStyleCnt="3" custScaleX="89655"/>
      <dgm:spPr/>
      <dgm:t>
        <a:bodyPr/>
        <a:lstStyle/>
        <a:p>
          <a:endParaRPr lang="zh-TW" altLang="en-US"/>
        </a:p>
      </dgm:t>
    </dgm:pt>
    <dgm:pt modelId="{11C7407E-BEC6-4E54-9EF3-6B310C28E53A}" type="pres">
      <dgm:prSet presAssocID="{221F4747-AD7A-42C7-A8AF-7255BFBCE713}" presName="vert1" presStyleCnt="0"/>
      <dgm:spPr/>
    </dgm:pt>
    <dgm:pt modelId="{1433C269-1F81-4E08-AA89-2A44A2D8364E}" type="pres">
      <dgm:prSet presAssocID="{462C7AB0-9AEA-4EA8-8B53-4BD3B44D7C20}" presName="vertSpace2a" presStyleCnt="0"/>
      <dgm:spPr/>
    </dgm:pt>
    <dgm:pt modelId="{900349B1-86D5-41FD-9397-C9FE1BC61754}" type="pres">
      <dgm:prSet presAssocID="{462C7AB0-9AEA-4EA8-8B53-4BD3B44D7C20}" presName="horz2" presStyleCnt="0"/>
      <dgm:spPr/>
    </dgm:pt>
    <dgm:pt modelId="{1A3F427F-1AD3-4B16-9D69-97D6A29785C3}" type="pres">
      <dgm:prSet presAssocID="{462C7AB0-9AEA-4EA8-8B53-4BD3B44D7C20}" presName="horzSpace2" presStyleCnt="0"/>
      <dgm:spPr/>
    </dgm:pt>
    <dgm:pt modelId="{B6BC6AA7-E6F2-4DEE-A1DD-A228B536D5B9}" type="pres">
      <dgm:prSet presAssocID="{462C7AB0-9AEA-4EA8-8B53-4BD3B44D7C20}" presName="tx2" presStyleLbl="revTx" presStyleIdx="1" presStyleCnt="3" custScaleY="79047" custLinFactNeighborY="-5000"/>
      <dgm:spPr/>
      <dgm:t>
        <a:bodyPr/>
        <a:lstStyle/>
        <a:p>
          <a:endParaRPr lang="zh-TW" altLang="en-US"/>
        </a:p>
      </dgm:t>
    </dgm:pt>
    <dgm:pt modelId="{A49FAB10-6BA1-4ADC-AC0A-4EDA21FBBB75}" type="pres">
      <dgm:prSet presAssocID="{462C7AB0-9AEA-4EA8-8B53-4BD3B44D7C20}" presName="vert2" presStyleCnt="0"/>
      <dgm:spPr/>
    </dgm:pt>
    <dgm:pt modelId="{2E51F6A6-2F3C-4EA5-815B-C16FB77BC392}" type="pres">
      <dgm:prSet presAssocID="{462C7AB0-9AEA-4EA8-8B53-4BD3B44D7C20}" presName="thinLine2b" presStyleLbl="callout" presStyleIdx="0" presStyleCnt="2"/>
      <dgm:spPr/>
    </dgm:pt>
    <dgm:pt modelId="{BF809BFE-7AB0-4891-92E1-031C6B604DB9}" type="pres">
      <dgm:prSet presAssocID="{462C7AB0-9AEA-4EA8-8B53-4BD3B44D7C20}" presName="vertSpace2b" presStyleCnt="0"/>
      <dgm:spPr/>
    </dgm:pt>
    <dgm:pt modelId="{341B8BDF-B5C3-4B84-90FE-9645E877FFAB}" type="pres">
      <dgm:prSet presAssocID="{1EFB032C-6657-48B0-AC54-4286FBE414E2}" presName="horz2" presStyleCnt="0"/>
      <dgm:spPr/>
    </dgm:pt>
    <dgm:pt modelId="{5772A55D-9769-4380-B45A-3702A8EA4B32}" type="pres">
      <dgm:prSet presAssocID="{1EFB032C-6657-48B0-AC54-4286FBE414E2}" presName="horzSpace2" presStyleCnt="0"/>
      <dgm:spPr/>
    </dgm:pt>
    <dgm:pt modelId="{C7A7D7D0-D9A7-4297-B0A8-3E67B33D81FB}" type="pres">
      <dgm:prSet presAssocID="{1EFB032C-6657-48B0-AC54-4286FBE414E2}" presName="tx2" presStyleLbl="revTx" presStyleIdx="2" presStyleCnt="3"/>
      <dgm:spPr/>
    </dgm:pt>
    <dgm:pt modelId="{2EE167FA-C014-47A1-8917-CD2DB1563C6D}" type="pres">
      <dgm:prSet presAssocID="{1EFB032C-6657-48B0-AC54-4286FBE414E2}" presName="vert2" presStyleCnt="0"/>
      <dgm:spPr/>
    </dgm:pt>
    <dgm:pt modelId="{E5003577-A43F-44ED-9547-684D374FF1D9}" type="pres">
      <dgm:prSet presAssocID="{1EFB032C-6657-48B0-AC54-4286FBE414E2}" presName="thinLine2b" presStyleLbl="callout" presStyleIdx="1" presStyleCnt="2"/>
      <dgm:spPr/>
    </dgm:pt>
    <dgm:pt modelId="{92ABEB0C-91DB-4366-8DAF-59866F39EA33}" type="pres">
      <dgm:prSet presAssocID="{1EFB032C-6657-48B0-AC54-4286FBE414E2}" presName="vertSpace2b" presStyleCnt="0"/>
      <dgm:spPr/>
    </dgm:pt>
  </dgm:ptLst>
  <dgm:cxnLst>
    <dgm:cxn modelId="{3AB27484-E886-4FBE-A3E5-E4EAA7FCE306}" srcId="{221F4747-AD7A-42C7-A8AF-7255BFBCE713}" destId="{462C7AB0-9AEA-4EA8-8B53-4BD3B44D7C20}" srcOrd="0" destOrd="0" parTransId="{BE188006-A5AA-4FD6-8BD2-55380C6EC7C3}" sibTransId="{154B734D-6A88-4981-A590-949A82287EC1}"/>
    <dgm:cxn modelId="{5B013A0C-C3A5-4320-8F34-2A9654F1FBE6}" type="presOf" srcId="{1EFB032C-6657-48B0-AC54-4286FBE414E2}" destId="{C7A7D7D0-D9A7-4297-B0A8-3E67B33D81FB}" srcOrd="0" destOrd="0" presId="urn:microsoft.com/office/officeart/2008/layout/LinedList"/>
    <dgm:cxn modelId="{BAC332B6-61D2-49C2-9258-1B56F5A3CEC7}" type="presOf" srcId="{98BA17EC-4239-4212-9315-2E1B655396D6}" destId="{6A35297B-A059-4B9D-9C60-AC6A392943B7}" srcOrd="0" destOrd="0" presId="urn:microsoft.com/office/officeart/2008/layout/LinedList"/>
    <dgm:cxn modelId="{4578F355-BE7A-459C-B328-55DC16AE2693}" srcId="{98BA17EC-4239-4212-9315-2E1B655396D6}" destId="{221F4747-AD7A-42C7-A8AF-7255BFBCE713}" srcOrd="0" destOrd="0" parTransId="{C9FD7C08-6435-4440-87F1-15FDA58518B8}" sibTransId="{894F28F5-EF59-419D-BAF6-9F6E286D0694}"/>
    <dgm:cxn modelId="{7A7EF84F-DB10-4A4C-85EC-FB33DEE7E9FD}" type="presOf" srcId="{221F4747-AD7A-42C7-A8AF-7255BFBCE713}" destId="{DEA2B3C2-7068-48DD-B6C8-3AA96651626B}" srcOrd="0" destOrd="0" presId="urn:microsoft.com/office/officeart/2008/layout/LinedList"/>
    <dgm:cxn modelId="{67797480-6A9D-4571-83EF-07861CD0D1B8}" type="presOf" srcId="{462C7AB0-9AEA-4EA8-8B53-4BD3B44D7C20}" destId="{B6BC6AA7-E6F2-4DEE-A1DD-A228B536D5B9}" srcOrd="0" destOrd="0" presId="urn:microsoft.com/office/officeart/2008/layout/LinedList"/>
    <dgm:cxn modelId="{474395AA-57C9-4D64-90F0-0A6B67B7FAE5}" srcId="{221F4747-AD7A-42C7-A8AF-7255BFBCE713}" destId="{1EFB032C-6657-48B0-AC54-4286FBE414E2}" srcOrd="1" destOrd="0" parTransId="{EE97046F-DEB7-41DB-B86D-3443DFAA8E06}" sibTransId="{BC4825F2-F0D7-4064-80D6-E0B0F0CF0A65}"/>
    <dgm:cxn modelId="{BE1FD184-9CAB-4A91-B811-C2C5167C3803}" type="presParOf" srcId="{6A35297B-A059-4B9D-9C60-AC6A392943B7}" destId="{5705D242-6A5E-4741-B660-415984459032}" srcOrd="0" destOrd="0" presId="urn:microsoft.com/office/officeart/2008/layout/LinedList"/>
    <dgm:cxn modelId="{DAB4013A-928E-48D4-B0B5-9987F6993439}" type="presParOf" srcId="{6A35297B-A059-4B9D-9C60-AC6A392943B7}" destId="{347BB4D8-904B-459D-854C-039FDBC06E74}" srcOrd="1" destOrd="0" presId="urn:microsoft.com/office/officeart/2008/layout/LinedList"/>
    <dgm:cxn modelId="{B5BAB631-1097-416C-AE2A-F0995029DD03}" type="presParOf" srcId="{347BB4D8-904B-459D-854C-039FDBC06E74}" destId="{DEA2B3C2-7068-48DD-B6C8-3AA96651626B}" srcOrd="0" destOrd="0" presId="urn:microsoft.com/office/officeart/2008/layout/LinedList"/>
    <dgm:cxn modelId="{55859734-2AE8-472A-ABF6-1631D35B91F0}" type="presParOf" srcId="{347BB4D8-904B-459D-854C-039FDBC06E74}" destId="{11C7407E-BEC6-4E54-9EF3-6B310C28E53A}" srcOrd="1" destOrd="0" presId="urn:microsoft.com/office/officeart/2008/layout/LinedList"/>
    <dgm:cxn modelId="{A586D3B6-15C7-4068-937D-3E31E99C99B8}" type="presParOf" srcId="{11C7407E-BEC6-4E54-9EF3-6B310C28E53A}" destId="{1433C269-1F81-4E08-AA89-2A44A2D8364E}" srcOrd="0" destOrd="0" presId="urn:microsoft.com/office/officeart/2008/layout/LinedList"/>
    <dgm:cxn modelId="{86D1F888-B9AA-4D32-8827-418EA4F05AEF}" type="presParOf" srcId="{11C7407E-BEC6-4E54-9EF3-6B310C28E53A}" destId="{900349B1-86D5-41FD-9397-C9FE1BC61754}" srcOrd="1" destOrd="0" presId="urn:microsoft.com/office/officeart/2008/layout/LinedList"/>
    <dgm:cxn modelId="{87CEA957-6258-4377-A002-DF1B7E32A5B2}" type="presParOf" srcId="{900349B1-86D5-41FD-9397-C9FE1BC61754}" destId="{1A3F427F-1AD3-4B16-9D69-97D6A29785C3}" srcOrd="0" destOrd="0" presId="urn:microsoft.com/office/officeart/2008/layout/LinedList"/>
    <dgm:cxn modelId="{1DCAC14B-5C93-4272-8FD3-72B3DF014DCF}" type="presParOf" srcId="{900349B1-86D5-41FD-9397-C9FE1BC61754}" destId="{B6BC6AA7-E6F2-4DEE-A1DD-A228B536D5B9}" srcOrd="1" destOrd="0" presId="urn:microsoft.com/office/officeart/2008/layout/LinedList"/>
    <dgm:cxn modelId="{7021545E-0D52-4B26-A3F8-AE28E2604276}" type="presParOf" srcId="{900349B1-86D5-41FD-9397-C9FE1BC61754}" destId="{A49FAB10-6BA1-4ADC-AC0A-4EDA21FBBB75}" srcOrd="2" destOrd="0" presId="urn:microsoft.com/office/officeart/2008/layout/LinedList"/>
    <dgm:cxn modelId="{B427BC24-A304-4942-B3D9-74515DF17776}" type="presParOf" srcId="{11C7407E-BEC6-4E54-9EF3-6B310C28E53A}" destId="{2E51F6A6-2F3C-4EA5-815B-C16FB77BC392}" srcOrd="2" destOrd="0" presId="urn:microsoft.com/office/officeart/2008/layout/LinedList"/>
    <dgm:cxn modelId="{269B4025-2DD4-434C-825B-CDE72235A255}" type="presParOf" srcId="{11C7407E-BEC6-4E54-9EF3-6B310C28E53A}" destId="{BF809BFE-7AB0-4891-92E1-031C6B604DB9}" srcOrd="3" destOrd="0" presId="urn:microsoft.com/office/officeart/2008/layout/LinedList"/>
    <dgm:cxn modelId="{A448A5FC-5B68-451F-95FC-B7CD4A4F6C48}" type="presParOf" srcId="{11C7407E-BEC6-4E54-9EF3-6B310C28E53A}" destId="{341B8BDF-B5C3-4B84-90FE-9645E877FFAB}" srcOrd="4" destOrd="0" presId="urn:microsoft.com/office/officeart/2008/layout/LinedList"/>
    <dgm:cxn modelId="{58528F06-A24B-4818-89A3-1CAD134AC4AD}" type="presParOf" srcId="{341B8BDF-B5C3-4B84-90FE-9645E877FFAB}" destId="{5772A55D-9769-4380-B45A-3702A8EA4B32}" srcOrd="0" destOrd="0" presId="urn:microsoft.com/office/officeart/2008/layout/LinedList"/>
    <dgm:cxn modelId="{54E6B558-F1C8-4D6A-A376-A360872EDA2A}" type="presParOf" srcId="{341B8BDF-B5C3-4B84-90FE-9645E877FFAB}" destId="{C7A7D7D0-D9A7-4297-B0A8-3E67B33D81FB}" srcOrd="1" destOrd="0" presId="urn:microsoft.com/office/officeart/2008/layout/LinedList"/>
    <dgm:cxn modelId="{3C08CC40-88D0-4A8E-9ED4-84FC39E04573}" type="presParOf" srcId="{341B8BDF-B5C3-4B84-90FE-9645E877FFAB}" destId="{2EE167FA-C014-47A1-8917-CD2DB1563C6D}" srcOrd="2" destOrd="0" presId="urn:microsoft.com/office/officeart/2008/layout/LinedList"/>
    <dgm:cxn modelId="{163F3E54-00B4-43A1-B406-D471A4A3C0D9}" type="presParOf" srcId="{11C7407E-BEC6-4E54-9EF3-6B310C28E53A}" destId="{E5003577-A43F-44ED-9547-684D374FF1D9}" srcOrd="5" destOrd="0" presId="urn:microsoft.com/office/officeart/2008/layout/LinedList"/>
    <dgm:cxn modelId="{10FA62E0-3FF7-4AB1-8F04-B0C43D0502F6}" type="presParOf" srcId="{11C7407E-BEC6-4E54-9EF3-6B310C28E53A}" destId="{92ABEB0C-91DB-4366-8DAF-59866F39EA33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5D242-6A5E-4741-B660-415984459032}">
      <dsp:nvSpPr>
        <dsp:cNvPr id="0" name=""/>
        <dsp:cNvSpPr/>
      </dsp:nvSpPr>
      <dsp:spPr>
        <a:xfrm>
          <a:off x="0" y="0"/>
          <a:ext cx="83529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2B3C2-7068-48DD-B6C8-3AA96651626B}">
      <dsp:nvSpPr>
        <dsp:cNvPr id="0" name=""/>
        <dsp:cNvSpPr/>
      </dsp:nvSpPr>
      <dsp:spPr>
        <a:xfrm>
          <a:off x="0" y="0"/>
          <a:ext cx="1238538" cy="4896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zh-TW" altLang="en-US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0"/>
        <a:ext cx="1238538" cy="4896544"/>
      </dsp:txXfrm>
    </dsp:sp>
    <dsp:sp modelId="{B6BC6AA7-E6F2-4DEE-A1DD-A228B536D5B9}">
      <dsp:nvSpPr>
        <dsp:cNvPr id="0" name=""/>
        <dsp:cNvSpPr/>
      </dsp:nvSpPr>
      <dsp:spPr>
        <a:xfrm>
          <a:off x="1363832" y="0"/>
          <a:ext cx="6557048" cy="1898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身心障礙福利機構或團體、庇護工場，所生產之物品及其提供之服務，於合理價格及一定金額以下者，各級政府機關、</a:t>
          </a:r>
          <a:r>
            <a:rPr lang="zh-TW" altLang="en-US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公立學校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、公營事業機構及接受政府補助之機構、團體、私立學校</a:t>
          </a:r>
          <a:r>
            <a:rPr lang="zh-TW" altLang="en-US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應優先採購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300" kern="1200" dirty="0"/>
        </a:p>
      </dsp:txBody>
      <dsp:txXfrm>
        <a:off x="1363832" y="0"/>
        <a:ext cx="6557048" cy="1898367"/>
      </dsp:txXfrm>
    </dsp:sp>
    <dsp:sp modelId="{2E51F6A6-2F3C-4EA5-815B-C16FB77BC392}">
      <dsp:nvSpPr>
        <dsp:cNvPr id="0" name=""/>
        <dsp:cNvSpPr/>
      </dsp:nvSpPr>
      <dsp:spPr>
        <a:xfrm>
          <a:off x="1238538" y="1993285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9140D8-24E9-4897-B562-36A2902068F9}">
      <dsp:nvSpPr>
        <dsp:cNvPr id="0" name=""/>
        <dsp:cNvSpPr/>
      </dsp:nvSpPr>
      <dsp:spPr>
        <a:xfrm>
          <a:off x="1363832" y="2088203"/>
          <a:ext cx="6557048" cy="1324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各級主管機關應定期公告或發函各義務採購單位，告知前項物品及服務，各義務採購單位應依相關法令規定，採購該物品及服務至</a:t>
          </a:r>
          <a:r>
            <a:rPr lang="zh-TW" altLang="en-US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一定比率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300" kern="1200" dirty="0"/>
        </a:p>
      </dsp:txBody>
      <dsp:txXfrm>
        <a:off x="1363832" y="2088203"/>
        <a:ext cx="6557048" cy="1324471"/>
      </dsp:txXfrm>
    </dsp:sp>
    <dsp:sp modelId="{B50D1420-9D7C-43EA-AF1C-65BC805D490D}">
      <dsp:nvSpPr>
        <dsp:cNvPr id="0" name=""/>
        <dsp:cNvSpPr/>
      </dsp:nvSpPr>
      <dsp:spPr>
        <a:xfrm>
          <a:off x="1238538" y="3412675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8472E-664C-4C43-8E44-AF85E07B9CD7}">
      <dsp:nvSpPr>
        <dsp:cNvPr id="0" name=""/>
        <dsp:cNvSpPr/>
      </dsp:nvSpPr>
      <dsp:spPr>
        <a:xfrm>
          <a:off x="1363832" y="3507594"/>
          <a:ext cx="6557048" cy="1290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前二項物品及服務項目、比率、一定金額、合理價格、優先採購之方式及其他應遵行事項之辦法，由中央主管機關定之。</a:t>
          </a:r>
          <a:endParaRPr lang="zh-TW" altLang="en-US" sz="2300" kern="1200" dirty="0"/>
        </a:p>
      </dsp:txBody>
      <dsp:txXfrm>
        <a:off x="1363832" y="3507594"/>
        <a:ext cx="6557048" cy="1290358"/>
      </dsp:txXfrm>
    </dsp:sp>
    <dsp:sp modelId="{28E0F0BB-D0AF-461C-B90E-AB36359B5A03}">
      <dsp:nvSpPr>
        <dsp:cNvPr id="0" name=""/>
        <dsp:cNvSpPr/>
      </dsp:nvSpPr>
      <dsp:spPr>
        <a:xfrm>
          <a:off x="1238538" y="4797952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5D242-6A5E-4741-B660-415984459032}">
      <dsp:nvSpPr>
        <dsp:cNvPr id="0" name=""/>
        <dsp:cNvSpPr/>
      </dsp:nvSpPr>
      <dsp:spPr>
        <a:xfrm>
          <a:off x="0" y="0"/>
          <a:ext cx="83529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2B3C2-7068-48DD-B6C8-3AA96651626B}">
      <dsp:nvSpPr>
        <dsp:cNvPr id="0" name=""/>
        <dsp:cNvSpPr/>
      </dsp:nvSpPr>
      <dsp:spPr>
        <a:xfrm>
          <a:off x="0" y="0"/>
          <a:ext cx="1238538" cy="2016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97</a:t>
          </a: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zh-TW" altLang="en-US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0"/>
        <a:ext cx="1238538" cy="2016224"/>
      </dsp:txXfrm>
    </dsp:sp>
    <dsp:sp modelId="{B6BC6AA7-E6F2-4DEE-A1DD-A228B536D5B9}">
      <dsp:nvSpPr>
        <dsp:cNvPr id="0" name=""/>
        <dsp:cNvSpPr/>
      </dsp:nvSpPr>
      <dsp:spPr>
        <a:xfrm>
          <a:off x="1363832" y="0"/>
          <a:ext cx="6557048" cy="1593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接受政府補助之機構、團體、私立學校無正當理由違反</a:t>
          </a:r>
          <a:r>
            <a:rPr lang="zh-TW" altLang="en-US" sz="25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5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sz="25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5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5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r>
            <a:rPr lang="zh-TW" altLang="en-US" sz="25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規定者，由各目的事業主管機關處新臺幣二萬元以上十萬元以下</a:t>
          </a:r>
          <a:r>
            <a:rPr lang="zh-TW" altLang="en-US" sz="25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罰鍰</a:t>
          </a:r>
          <a:r>
            <a:rPr lang="zh-TW" altLang="en-US" sz="25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500" kern="1200" dirty="0"/>
        </a:p>
      </dsp:txBody>
      <dsp:txXfrm>
        <a:off x="1363832" y="0"/>
        <a:ext cx="6557048" cy="1593764"/>
      </dsp:txXfrm>
    </dsp:sp>
    <dsp:sp modelId="{2E51F6A6-2F3C-4EA5-815B-C16FB77BC392}">
      <dsp:nvSpPr>
        <dsp:cNvPr id="0" name=""/>
        <dsp:cNvSpPr/>
      </dsp:nvSpPr>
      <dsp:spPr>
        <a:xfrm>
          <a:off x="1238538" y="1694575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5D242-6A5E-4741-B660-415984459032}">
      <dsp:nvSpPr>
        <dsp:cNvPr id="0" name=""/>
        <dsp:cNvSpPr/>
      </dsp:nvSpPr>
      <dsp:spPr>
        <a:xfrm>
          <a:off x="0" y="0"/>
          <a:ext cx="83529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2B3C2-7068-48DD-B6C8-3AA96651626B}">
      <dsp:nvSpPr>
        <dsp:cNvPr id="0" name=""/>
        <dsp:cNvSpPr/>
      </dsp:nvSpPr>
      <dsp:spPr>
        <a:xfrm>
          <a:off x="0" y="0"/>
          <a:ext cx="1353742" cy="20162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102</a:t>
          </a: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zh-TW" altLang="en-US" sz="24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0"/>
        <a:ext cx="1353742" cy="2016224"/>
      </dsp:txXfrm>
    </dsp:sp>
    <dsp:sp modelId="{B6BC6AA7-E6F2-4DEE-A1DD-A228B536D5B9}">
      <dsp:nvSpPr>
        <dsp:cNvPr id="0" name=""/>
        <dsp:cNvSpPr/>
      </dsp:nvSpPr>
      <dsp:spPr>
        <a:xfrm>
          <a:off x="1479036" y="0"/>
          <a:ext cx="6557048" cy="1593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公務員執行職務有下列行為之一者，</a:t>
          </a:r>
          <a:r>
            <a:rPr lang="zh-TW" altLang="en-US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應受懲處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：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一、違反第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16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項規定。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二、無正當理由違反第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38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項、第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67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項、第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68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項或</a:t>
          </a:r>
          <a:r>
            <a:rPr lang="zh-TW" altLang="en-US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3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r>
            <a:rPr lang="zh-TW" altLang="en-US" sz="23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規定。</a:t>
          </a:r>
          <a:endParaRPr lang="zh-TW" altLang="en-US" sz="23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79036" y="0"/>
        <a:ext cx="6557048" cy="1593764"/>
      </dsp:txXfrm>
    </dsp:sp>
    <dsp:sp modelId="{2E51F6A6-2F3C-4EA5-815B-C16FB77BC392}">
      <dsp:nvSpPr>
        <dsp:cNvPr id="0" name=""/>
        <dsp:cNvSpPr/>
      </dsp:nvSpPr>
      <dsp:spPr>
        <a:xfrm>
          <a:off x="1353742" y="1694575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5D242-6A5E-4741-B660-415984459032}">
      <dsp:nvSpPr>
        <dsp:cNvPr id="0" name=""/>
        <dsp:cNvSpPr/>
      </dsp:nvSpPr>
      <dsp:spPr>
        <a:xfrm>
          <a:off x="0" y="0"/>
          <a:ext cx="83529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2B3C2-7068-48DD-B6C8-3AA96651626B}">
      <dsp:nvSpPr>
        <dsp:cNvPr id="0" name=""/>
        <dsp:cNvSpPr/>
      </dsp:nvSpPr>
      <dsp:spPr>
        <a:xfrm>
          <a:off x="0" y="0"/>
          <a:ext cx="1238538" cy="1080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zh-TW" altLang="en-US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8</a:t>
          </a:r>
          <a:r>
            <a:rPr lang="zh-TW" altLang="en-US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endParaRPr lang="zh-TW" altLang="en-US" sz="2400" kern="1200" dirty="0">
            <a:solidFill>
              <a:schemeClr val="bg1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0"/>
        <a:ext cx="1238538" cy="1080120"/>
      </dsp:txXfrm>
    </dsp:sp>
    <dsp:sp modelId="{B6BC6AA7-E6F2-4DEE-A1DD-A228B536D5B9}">
      <dsp:nvSpPr>
        <dsp:cNvPr id="0" name=""/>
        <dsp:cNvSpPr/>
      </dsp:nvSpPr>
      <dsp:spPr>
        <a:xfrm>
          <a:off x="1656211" y="0"/>
          <a:ext cx="6557048" cy="853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本法第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69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項所定之一定比率為</a:t>
          </a:r>
          <a:r>
            <a:rPr lang="zh-TW" altLang="en-US" sz="20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百分之五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000" kern="1200" dirty="0"/>
        </a:p>
      </dsp:txBody>
      <dsp:txXfrm>
        <a:off x="1656211" y="0"/>
        <a:ext cx="6557048" cy="853802"/>
      </dsp:txXfrm>
    </dsp:sp>
    <dsp:sp modelId="{2E51F6A6-2F3C-4EA5-815B-C16FB77BC392}">
      <dsp:nvSpPr>
        <dsp:cNvPr id="0" name=""/>
        <dsp:cNvSpPr/>
      </dsp:nvSpPr>
      <dsp:spPr>
        <a:xfrm>
          <a:off x="1526547" y="907808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5D242-6A5E-4741-B660-415984459032}">
      <dsp:nvSpPr>
        <dsp:cNvPr id="0" name=""/>
        <dsp:cNvSpPr/>
      </dsp:nvSpPr>
      <dsp:spPr>
        <a:xfrm>
          <a:off x="0" y="0"/>
          <a:ext cx="83529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2B3C2-7068-48DD-B6C8-3AA96651626B}">
      <dsp:nvSpPr>
        <dsp:cNvPr id="0" name=""/>
        <dsp:cNvSpPr/>
      </dsp:nvSpPr>
      <dsp:spPr>
        <a:xfrm>
          <a:off x="0" y="0"/>
          <a:ext cx="1238538" cy="1368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8</a:t>
          </a: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zh-TW" altLang="en-US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endParaRPr lang="zh-TW" altLang="en-US" sz="2400" kern="1200" dirty="0">
            <a:solidFill>
              <a:schemeClr val="bg1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0"/>
        <a:ext cx="1238538" cy="1368152"/>
      </dsp:txXfrm>
    </dsp:sp>
    <dsp:sp modelId="{B6BC6AA7-E6F2-4DEE-A1DD-A228B536D5B9}">
      <dsp:nvSpPr>
        <dsp:cNvPr id="0" name=""/>
        <dsp:cNvSpPr/>
      </dsp:nvSpPr>
      <dsp:spPr>
        <a:xfrm>
          <a:off x="1656211" y="0"/>
          <a:ext cx="6557048" cy="1148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義務採購單位</a:t>
          </a:r>
          <a:r>
            <a:rPr lang="zh-TW" altLang="en-US" sz="20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未達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8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項所定比率者，應</a:t>
          </a:r>
          <a:r>
            <a:rPr lang="zh-TW" altLang="en-US" sz="2000" b="1" kern="1200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敘明理由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並檢討改進；無正當理由者，依本法第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97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條及第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102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條第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款規定辦理，其懲處情形並彙送中央主管機關備查。</a:t>
          </a:r>
          <a:endParaRPr lang="zh-TW" altLang="en-US" sz="2000" kern="1200" dirty="0"/>
        </a:p>
      </dsp:txBody>
      <dsp:txXfrm>
        <a:off x="1656211" y="0"/>
        <a:ext cx="6557048" cy="1148809"/>
      </dsp:txXfrm>
    </dsp:sp>
    <dsp:sp modelId="{2E51F6A6-2F3C-4EA5-815B-C16FB77BC392}">
      <dsp:nvSpPr>
        <dsp:cNvPr id="0" name=""/>
        <dsp:cNvSpPr/>
      </dsp:nvSpPr>
      <dsp:spPr>
        <a:xfrm>
          <a:off x="1598516" y="1217217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5D242-6A5E-4741-B660-415984459032}">
      <dsp:nvSpPr>
        <dsp:cNvPr id="0" name=""/>
        <dsp:cNvSpPr/>
      </dsp:nvSpPr>
      <dsp:spPr>
        <a:xfrm>
          <a:off x="0" y="1089"/>
          <a:ext cx="835292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2B3C2-7068-48DD-B6C8-3AA96651626B}">
      <dsp:nvSpPr>
        <dsp:cNvPr id="0" name=""/>
        <dsp:cNvSpPr/>
      </dsp:nvSpPr>
      <dsp:spPr>
        <a:xfrm>
          <a:off x="0" y="1089"/>
          <a:ext cx="1497763" cy="22300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2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endParaRPr lang="en-US" altLang="zh-TW" sz="24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、</a:t>
          </a:r>
          <a:r>
            <a:rPr lang="en-US" altLang="zh-TW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</a:t>
          </a:r>
          <a:r>
            <a:rPr lang="zh-TW" altLang="en-US" sz="2400" kern="1200" dirty="0" smtClean="0">
              <a:solidFill>
                <a:schemeClr val="bg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項</a:t>
          </a:r>
          <a:endParaRPr lang="zh-TW" altLang="en-US" sz="2400" kern="1200" dirty="0">
            <a:solidFill>
              <a:schemeClr val="bg1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1089"/>
        <a:ext cx="1497763" cy="2230068"/>
      </dsp:txXfrm>
    </dsp:sp>
    <dsp:sp modelId="{B6BC6AA7-E6F2-4DEE-A1DD-A228B536D5B9}">
      <dsp:nvSpPr>
        <dsp:cNvPr id="0" name=""/>
        <dsp:cNvSpPr/>
      </dsp:nvSpPr>
      <dsp:spPr>
        <a:xfrm>
          <a:off x="1623057" y="1089"/>
          <a:ext cx="6557048" cy="9072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本法第六十九條所定物品，包括食品、手工藝品、清潔用品、園藝產品、輔助器具、家庭用品、印刷品及其他經中央主管機關公告之項目。</a:t>
          </a:r>
          <a:endParaRPr lang="zh-TW" altLang="en-US" sz="2000" kern="1200" dirty="0"/>
        </a:p>
      </dsp:txBody>
      <dsp:txXfrm>
        <a:off x="1623057" y="1089"/>
        <a:ext cx="6557048" cy="907223"/>
      </dsp:txXfrm>
    </dsp:sp>
    <dsp:sp modelId="{2E51F6A6-2F3C-4EA5-815B-C16FB77BC392}">
      <dsp:nvSpPr>
        <dsp:cNvPr id="0" name=""/>
        <dsp:cNvSpPr/>
      </dsp:nvSpPr>
      <dsp:spPr>
        <a:xfrm>
          <a:off x="1497763" y="965698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A7D7D0-D9A7-4297-B0A8-3E67B33D81FB}">
      <dsp:nvSpPr>
        <dsp:cNvPr id="0" name=""/>
        <dsp:cNvSpPr/>
      </dsp:nvSpPr>
      <dsp:spPr>
        <a:xfrm>
          <a:off x="1623057" y="1023083"/>
          <a:ext cx="6557048" cy="1147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本法第六十九條所定服務，包括清潔服務、餐飲服務、洗車服務、洗衣服務、客服服務、代工服務、演藝服務、交通服務及其他經中央主管機關公告之項目。</a:t>
          </a:r>
          <a:endParaRPr lang="zh-TW" altLang="en-US" sz="20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623057" y="1023083"/>
        <a:ext cx="6557048" cy="1147701"/>
      </dsp:txXfrm>
    </dsp:sp>
    <dsp:sp modelId="{E5003577-A43F-44ED-9547-684D374FF1D9}">
      <dsp:nvSpPr>
        <dsp:cNvPr id="0" name=""/>
        <dsp:cNvSpPr/>
      </dsp:nvSpPr>
      <dsp:spPr>
        <a:xfrm>
          <a:off x="1497763" y="2170784"/>
          <a:ext cx="668234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相關圖片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5787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相關圖片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1484784"/>
            <a:ext cx="9144000" cy="537321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60000"/>
                </a:schemeClr>
              </a:gs>
              <a:gs pos="50000">
                <a:schemeClr val="accent5">
                  <a:lumMod val="20000"/>
                  <a:lumOff val="80000"/>
                  <a:alpha val="60000"/>
                </a:schemeClr>
              </a:gs>
              <a:gs pos="100000">
                <a:schemeClr val="bg1">
                  <a:alpha val="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385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839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5978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7959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0007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4583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2709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8019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391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2738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DFE0B-17EE-43F5-8DA4-66C649D43624}" type="datetimeFigureOut">
              <a:rPr lang="zh-TW" altLang="en-US" smtClean="0"/>
              <a:t>2017/10/16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C3B0C-0552-4D8A-B815-21E101D4721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4127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412776"/>
            <a:ext cx="9144000" cy="2232248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772816"/>
            <a:ext cx="7772400" cy="1470025"/>
          </a:xfrm>
        </p:spPr>
        <p:txBody>
          <a:bodyPr/>
          <a:lstStyle/>
          <a:p>
            <a:r>
              <a:rPr lang="zh-TW" altLang="en-US" b="1" dirty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優先</a:t>
            </a:r>
            <a:r>
              <a:rPr lang="zh-TW" altLang="en-US" b="1" dirty="0" smtClean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採購</a:t>
            </a:r>
            <a:r>
              <a:rPr lang="en-US" altLang="zh-TW" b="1" dirty="0" smtClean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 smtClean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b="1" dirty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相關</a:t>
            </a:r>
            <a:r>
              <a:rPr lang="zh-TW" altLang="en-US" b="1" dirty="0" smtClean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規定及學校應配合事項</a:t>
            </a:r>
            <a:endParaRPr lang="zh-TW" altLang="en-US" b="1" dirty="0">
              <a:solidFill>
                <a:schemeClr val="tx2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483768" y="5517232"/>
            <a:ext cx="6400800" cy="766936"/>
          </a:xfrm>
        </p:spPr>
        <p:txBody>
          <a:bodyPr>
            <a:normAutofit/>
          </a:bodyPr>
          <a:lstStyle/>
          <a:p>
            <a:pPr algn="r"/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報告人：工環科 詹琬茹</a:t>
            </a:r>
            <a:endParaRPr lang="zh-TW" altLang="en-US" sz="2400" b="1" dirty="0">
              <a:solidFill>
                <a:schemeClr val="accent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170" name="Picture 2" descr="相關圖片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759" b="50000"/>
          <a:stretch/>
        </p:blipFill>
        <p:spPr bwMode="auto">
          <a:xfrm>
            <a:off x="6378790" y="3933056"/>
            <a:ext cx="1649594" cy="174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30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依據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身心障礙者權益保障法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476973109"/>
              </p:ext>
            </p:extLst>
          </p:nvPr>
        </p:nvGraphicFramePr>
        <p:xfrm>
          <a:off x="467544" y="1700808"/>
          <a:ext cx="8352928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圓角化單一角落矩形 5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213304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81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依據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身心障礙者權益保障法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683913827"/>
              </p:ext>
            </p:extLst>
          </p:nvPr>
        </p:nvGraphicFramePr>
        <p:xfrm>
          <a:off x="467544" y="1700808"/>
          <a:ext cx="8352928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833843372"/>
              </p:ext>
            </p:extLst>
          </p:nvPr>
        </p:nvGraphicFramePr>
        <p:xfrm>
          <a:off x="467544" y="3645024"/>
          <a:ext cx="8352928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圓角化單一角落矩形 6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777287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953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依據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優先採購身心障礙福利機構團體或庇護工場生產物品及服務辦法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110619007"/>
              </p:ext>
            </p:extLst>
          </p:nvPr>
        </p:nvGraphicFramePr>
        <p:xfrm>
          <a:off x="467544" y="3933056"/>
          <a:ext cx="8352928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90211664"/>
              </p:ext>
            </p:extLst>
          </p:nvPr>
        </p:nvGraphicFramePr>
        <p:xfrm>
          <a:off x="467544" y="5013176"/>
          <a:ext cx="835292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圓角化單一角落矩形 6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697386916"/>
              </p:ext>
            </p:extLst>
          </p:nvPr>
        </p:nvGraphicFramePr>
        <p:xfrm>
          <a:off x="467544" y="1628800"/>
          <a:ext cx="8352928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777287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448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社會局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日新北社障字第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1061287637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號函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99" t="30078" r="32878" b="52574"/>
          <a:stretch/>
        </p:blipFill>
        <p:spPr bwMode="auto">
          <a:xfrm>
            <a:off x="1577006" y="1484784"/>
            <a:ext cx="5875311" cy="1591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26" t="24231" r="33300" b="48397"/>
          <a:stretch/>
        </p:blipFill>
        <p:spPr bwMode="auto">
          <a:xfrm>
            <a:off x="1577006" y="3140968"/>
            <a:ext cx="5859790" cy="2579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直線接點 4"/>
          <p:cNvCxnSpPr/>
          <p:nvPr/>
        </p:nvCxnSpPr>
        <p:spPr>
          <a:xfrm>
            <a:off x="5681462" y="4725144"/>
            <a:ext cx="151216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>
            <a:off x="2441102" y="5338491"/>
            <a:ext cx="1440161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圓角化單一角落矩形 12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4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46" t="66147" r="33182" b="23624"/>
          <a:stretch/>
        </p:blipFill>
        <p:spPr bwMode="auto">
          <a:xfrm>
            <a:off x="1577006" y="5766321"/>
            <a:ext cx="5875314" cy="975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984532" y="5801046"/>
            <a:ext cx="2160240" cy="254967"/>
          </a:xfrm>
          <a:prstGeom prst="rect">
            <a:avLst/>
          </a:prstGeom>
          <a:solidFill>
            <a:srgbClr val="FF6699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3328348" y="6126360"/>
            <a:ext cx="3056169" cy="254967"/>
          </a:xfrm>
          <a:prstGeom prst="rect">
            <a:avLst/>
          </a:prstGeom>
          <a:solidFill>
            <a:srgbClr val="FF6699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693077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21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附件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-16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類商品及服務一覽表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5" t="10341" r="6813" b="6026"/>
          <a:stretch/>
        </p:blipFill>
        <p:spPr bwMode="auto">
          <a:xfrm>
            <a:off x="216024" y="1556792"/>
            <a:ext cx="8820472" cy="4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圓角化單一角落矩形 4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5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697932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31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圓角化單一角落矩形 10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6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2434688" y="3298785"/>
            <a:ext cx="1116632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828770" y="3296559"/>
            <a:ext cx="1738774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橢圓 3"/>
          <p:cNvSpPr/>
          <p:nvPr/>
        </p:nvSpPr>
        <p:spPr>
          <a:xfrm>
            <a:off x="1807304" y="2889887"/>
            <a:ext cx="288032" cy="28803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4543608" y="2889700"/>
            <a:ext cx="288032" cy="288032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優先採購填報注意事項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1125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月發佈前一年度之優先採購情形</a:t>
            </a:r>
            <a:r>
              <a:rPr lang="zh-TW" altLang="en-US" sz="2400" b="1" dirty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填報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優先採購網路資訊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平台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https://ptp.sfaa.gov.tw/internet/home.aspx</a:t>
            </a: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需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繳交</a:t>
            </a:r>
            <a:r>
              <a:rPr lang="en-US" altLang="zh-TW" sz="2400" dirty="0" smtClean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2400" dirty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400" dirty="0">
                <a:solidFill>
                  <a:schemeClr val="tx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成交金額彙整表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明細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統計表。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核章！ 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PDF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掃描檔！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請各校業務交接時，帳密要確實交接給新任主任。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2" y="4234390"/>
            <a:ext cx="7568149" cy="2434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539552" y="4233478"/>
            <a:ext cx="461665" cy="190533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↑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成交金額彙整表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628377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367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7632848" cy="396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489510" y="1628800"/>
            <a:ext cx="461665" cy="167930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↑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明細、統計表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467544" y="2697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優先採購填報注意事項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化單一角落矩形 6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7</a:t>
            </a:r>
            <a:endParaRPr lang="zh-TW" altLang="en-US" dirty="0"/>
          </a:p>
        </p:txBody>
      </p:sp>
      <p:sp>
        <p:nvSpPr>
          <p:cNvPr id="8" name="圓角矩形圖說文字 7"/>
          <p:cNvSpPr/>
          <p:nvPr/>
        </p:nvSpPr>
        <p:spPr>
          <a:xfrm>
            <a:off x="1115616" y="5805264"/>
            <a:ext cx="4715754" cy="864095"/>
          </a:xfrm>
          <a:prstGeom prst="wedgeRoundRectCallout">
            <a:avLst>
              <a:gd name="adj1" fmla="val 68745"/>
              <a:gd name="adj2" fmla="val -5145"/>
              <a:gd name="adj3" fmla="val 16667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屆時會有填報說明，請依說明至優先採購平台下載表件並辦理後續事宜。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122" name="Picture 2" descr="「卡娜赫拉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458" y="5589240"/>
            <a:ext cx="1512168" cy="120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106363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423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優先採購填報注意事項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1125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常見退回補正原因：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統計表內有非當年度之採購。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沒有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分母數字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義務採購單位全年度採購第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條第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項、第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項物品及服務項目之總金額為分母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b="1" dirty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←分母數字應定期控管。</a:t>
            </a:r>
            <a:endParaRPr lang="en-US" altLang="zh-TW" sz="2000" b="1" dirty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擅改比率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改為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5%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也不行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!)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比率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大於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表資料不一致。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列印之表件遮住文字。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比率達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100%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校數過多</a:t>
            </a:r>
            <a:r>
              <a:rPr lang="zh-TW" altLang="en-US" sz="2000" b="1" dirty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←</a:t>
            </a:r>
            <a:r>
              <a:rPr lang="en-US" altLang="zh-TW" sz="2000" b="1" dirty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2000" b="1" dirty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年之調查曾全數退回請學校確認。</a:t>
            </a:r>
            <a:endParaRPr lang="en-US" altLang="zh-TW" sz="2000" b="1" dirty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p"/>
            </a:pP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p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其他有關優先採購相關問題，請先參照社會局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日之說明會資訊，或請參考網路資訊平台之資料下載區。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圓角化單一角落矩形 8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8</a:t>
            </a: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106363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 descr="「卡娜赫拉」的圖片搜尋結果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415" b="34448" l="3182" r="22098">
                        <a14:foregroundMark x1="6858" y1="28181" x2="6858" y2="28181"/>
                        <a14:foregroundMark x1="6699" y1="27907" x2="9091" y2="27086"/>
                        <a14:foregroundMark x1="14195" y1="28865" x2="14195" y2="28865"/>
                        <a14:foregroundMark x1="15152" y1="27360" x2="15152" y2="27360"/>
                        <a14:foregroundMark x1="17384" y1="25581" x2="17384" y2="25581"/>
                        <a14:foregroundMark x1="18820" y1="23256" x2="18820" y2="23256"/>
                        <a14:foregroundMark x1="9410" y1="29275" x2="9410" y2="292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8" t="19786" r="75537" b="63923"/>
          <a:stretch/>
        </p:blipFill>
        <p:spPr bwMode="auto">
          <a:xfrm>
            <a:off x="6973244" y="2924944"/>
            <a:ext cx="1703212" cy="1368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20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結語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p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截至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8775" indent="0">
              <a:buNone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間學校尚未達成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5%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比率。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8775" indent="0">
              <a:buNone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172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間學校比率為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%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742089"/>
              </p:ext>
            </p:extLst>
          </p:nvPr>
        </p:nvGraphicFramePr>
        <p:xfrm>
          <a:off x="0" y="0"/>
          <a:ext cx="6480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  <a:gridCol w="1620000"/>
                <a:gridCol w="1620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</a:t>
                      </a:r>
                      <a:r>
                        <a:rPr lang="zh-TW" altLang="en-US" sz="1400" baseline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法規依據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　社會局函文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　填報注意事項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　結語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1475656" y="4173181"/>
            <a:ext cx="48013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請學校盡早填寫資料，</a:t>
            </a:r>
            <a:endParaRPr lang="en-US" altLang="zh-TW" sz="3600" b="1" dirty="0" smtClean="0">
              <a:solidFill>
                <a:srgbClr val="FF66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定期</a:t>
            </a:r>
            <a:r>
              <a:rPr lang="zh-TW" altLang="en-US" sz="3600" b="1" dirty="0" smtClean="0">
                <a:solidFill>
                  <a:srgbClr val="FF66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控管！！</a:t>
            </a:r>
            <a:endParaRPr lang="zh-TW" altLang="en-US" sz="3600" dirty="0"/>
          </a:p>
        </p:txBody>
      </p:sp>
      <p:sp>
        <p:nvSpPr>
          <p:cNvPr id="8" name="圓角化單一角落矩形 7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9</a:t>
            </a:r>
            <a:endParaRPr lang="zh-TW" altLang="en-US" dirty="0"/>
          </a:p>
        </p:txBody>
      </p:sp>
      <p:pic>
        <p:nvPicPr>
          <p:cNvPr id="11" name="Picture 2" descr="「卡娜赫拉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02946"/>
            <a:ext cx="1728192" cy="154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27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相關圖片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補充宣導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綠色採購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457200" y="1096144"/>
            <a:ext cx="8229600" cy="23328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p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本市環境保護局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日新北環規字第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1061975520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函。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5" t="20390" r="33421" b="72384"/>
          <a:stretch/>
        </p:blipFill>
        <p:spPr bwMode="auto">
          <a:xfrm>
            <a:off x="895917" y="2085637"/>
            <a:ext cx="5413689" cy="619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5" t="31011" r="33421" b="25340"/>
          <a:stretch/>
        </p:blipFill>
        <p:spPr bwMode="auto">
          <a:xfrm>
            <a:off x="899591" y="2852936"/>
            <a:ext cx="5413689" cy="3741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線接點 6"/>
          <p:cNvCxnSpPr/>
          <p:nvPr/>
        </p:nvCxnSpPr>
        <p:spPr>
          <a:xfrm>
            <a:off x="4644008" y="4246796"/>
            <a:ext cx="1584176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>
            <a:off x="1524514" y="4546403"/>
            <a:ext cx="355154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圓角矩形圖說文字 11"/>
          <p:cNvSpPr/>
          <p:nvPr/>
        </p:nvSpPr>
        <p:spPr>
          <a:xfrm>
            <a:off x="6516216" y="2287084"/>
            <a:ext cx="2448272" cy="2283831"/>
          </a:xfrm>
          <a:prstGeom prst="wedgeRoundRectCallout">
            <a:avLst>
              <a:gd name="adj1" fmla="val -53052"/>
              <a:gd name="adj2" fmla="val 63514"/>
              <a:gd name="adj3" fmla="val 1666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應有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所學校不符綠色採購之規定，請學校儘速辦理！</a:t>
            </a:r>
            <a:endParaRPr lang="zh-TW" altLang="en-US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圓角化單一角落矩形 13"/>
          <p:cNvSpPr/>
          <p:nvPr/>
        </p:nvSpPr>
        <p:spPr>
          <a:xfrm flipH="1">
            <a:off x="8676456" y="6489340"/>
            <a:ext cx="467544" cy="360040"/>
          </a:xfrm>
          <a:prstGeom prst="round1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10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2870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2965752" y="2563184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謝謝您的聆聽</a:t>
            </a: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098" name="Picture 2" descr="「卡娜赫拉」的圖片搜尋結果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857" b="57005" l="80199" r="97800">
                        <a14:foregroundMark x1="83254" y1="46375" x2="83254" y2="46375"/>
                        <a14:foregroundMark x1="82297" y1="51984" x2="82297" y2="51984"/>
                        <a14:foregroundMark x1="94896" y1="53625" x2="94896" y2="53625"/>
                        <a14:foregroundMark x1="96651" y1="48974" x2="96651" y2="48974"/>
                        <a14:foregroundMark x1="93939" y1="44870" x2="93939" y2="44870"/>
                        <a14:foregroundMark x1="83413" y1="46922" x2="83413" y2="46922"/>
                        <a14:foregroundMark x1="96651" y1="49658" x2="96651" y2="49658"/>
                        <a14:foregroundMark x1="83254" y1="48290" x2="83254" y2="48290"/>
                        <a14:foregroundMark x1="82297" y1="47743" x2="82297" y2="47743"/>
                        <a14:foregroundMark x1="81340" y1="47606" x2="81340" y2="47606"/>
                        <a14:foregroundMark x1="85486" y1="46648" x2="85486" y2="46648"/>
                        <a14:foregroundMark x1="84848" y1="45828" x2="84848" y2="45828"/>
                        <a14:foregroundMark x1="83732" y1="45007" x2="83732" y2="45007"/>
                        <a14:foregroundMark x1="95056" y1="45554" x2="95056" y2="45554"/>
                        <a14:foregroundMark x1="96970" y1="47743" x2="96970" y2="47743"/>
                        <a14:foregroundMark x1="94737" y1="52120" x2="94737" y2="52120"/>
                        <a14:foregroundMark x1="96013" y1="52804" x2="96013" y2="52804"/>
                        <a14:foregroundMark x1="97289" y1="53488" x2="97289" y2="53488"/>
                        <a14:foregroundMark x1="84370" y1="52120" x2="84370" y2="52120"/>
                        <a14:foregroundMark x1="83413" y1="52941" x2="83413" y2="52941"/>
                        <a14:foregroundMark x1="82297" y1="53488" x2="82297" y2="534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999" t="41088" b="41226"/>
          <a:stretch/>
        </p:blipFill>
        <p:spPr bwMode="auto">
          <a:xfrm>
            <a:off x="3856676" y="3271070"/>
            <a:ext cx="1480584" cy="138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232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826</TotalTime>
  <Words>789</Words>
  <Application>Microsoft Office PowerPoint</Application>
  <PresentationFormat>如螢幕大小 (4:3)</PresentationFormat>
  <Paragraphs>100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優先採購 相關規定及學校應配合事項</vt:lpstr>
      <vt:lpstr>依據-身心障礙者權益保障法</vt:lpstr>
      <vt:lpstr>依據-身心障礙者權益保障法</vt:lpstr>
      <vt:lpstr>依據-優先採購身心障礙福利機構團體或庇護工場生產物品及服務辦法</vt:lpstr>
      <vt:lpstr>社會局-106年7月7日新北社障字第1061287637號函</vt:lpstr>
      <vt:lpstr>附件-16類商品及服務一覽表</vt:lpstr>
      <vt:lpstr>優先採購填報注意事項</vt:lpstr>
      <vt:lpstr>PowerPoint 簡報</vt:lpstr>
      <vt:lpstr>優先採購填報注意事項</vt:lpstr>
      <vt:lpstr>結語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詹琬茹</dc:creator>
  <cp:lastModifiedBy>詹琬茹</cp:lastModifiedBy>
  <cp:revision>37</cp:revision>
  <dcterms:created xsi:type="dcterms:W3CDTF">2017-10-05T03:23:08Z</dcterms:created>
  <dcterms:modified xsi:type="dcterms:W3CDTF">2017-10-16T10:11:20Z</dcterms:modified>
</cp:coreProperties>
</file>