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AF0EB98-507D-4FE2-8765-24447FB7A1C8}" type="datetimeFigureOut">
              <a:rPr lang="zh-TW" altLang="en-US" smtClean="0"/>
              <a:t>2017/10/6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DE3809E-67E0-4358-B541-0A072E67AA2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zh-TW" dirty="0" smtClean="0"/>
              <a:t>公共設施認養</a:t>
            </a:r>
            <a:r>
              <a:rPr lang="zh-TW" altLang="en-US" dirty="0" smtClean="0"/>
              <a:t>宣導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411760" y="5157192"/>
            <a:ext cx="5712179" cy="628482"/>
          </a:xfrm>
        </p:spPr>
        <p:txBody>
          <a:bodyPr/>
          <a:lstStyle/>
          <a:p>
            <a:pPr algn="r"/>
            <a:r>
              <a:rPr lang="zh-TW" altLang="en-US" dirty="0" smtClean="0"/>
              <a:t>報告人：工環科 詹琬茹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382159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75656" y="1484784"/>
            <a:ext cx="6196405" cy="3603812"/>
          </a:xfrm>
        </p:spPr>
        <p:txBody>
          <a:bodyPr>
            <a:normAutofit/>
          </a:bodyPr>
          <a:lstStyle/>
          <a:p>
            <a:r>
              <a:rPr lang="zh-TW" altLang="zh-TW" sz="2800" dirty="0"/>
              <a:t>財政局宣導</a:t>
            </a:r>
            <a:r>
              <a:rPr lang="en-US" altLang="zh-TW" sz="2800" dirty="0" smtClean="0"/>
              <a:t>:</a:t>
            </a:r>
          </a:p>
          <a:p>
            <a:pPr marL="266700" indent="0">
              <a:buNone/>
            </a:pPr>
            <a:r>
              <a:rPr lang="zh-TW" altLang="zh-TW" sz="2800" dirty="0" smtClean="0"/>
              <a:t>本</a:t>
            </a:r>
            <a:r>
              <a:rPr lang="zh-TW" altLang="zh-TW" sz="2800" dirty="0"/>
              <a:t>府</a:t>
            </a:r>
            <a:r>
              <a:rPr lang="en-US" altLang="zh-TW" sz="2800" dirty="0"/>
              <a:t>102</a:t>
            </a:r>
            <a:r>
              <a:rPr lang="zh-TW" altLang="zh-TW" sz="2800" dirty="0"/>
              <a:t>年起推動公共設施認養機制，目前可供認養標的共</a:t>
            </a:r>
            <a:r>
              <a:rPr lang="en-US" altLang="zh-TW" sz="2800" dirty="0"/>
              <a:t>12</a:t>
            </a:r>
            <a:r>
              <a:rPr lang="zh-TW" altLang="zh-TW" sz="2800" dirty="0"/>
              <a:t>類，已於市府網站建置公共設施認養專區，提供認養標的、法規及成果等相關資訊，若各校有適合提供認養標的可提供民眾認養</a:t>
            </a:r>
            <a:r>
              <a:rPr lang="zh-TW" altLang="zh-TW" sz="2800" dirty="0" smtClean="0"/>
              <a:t>。</a:t>
            </a:r>
            <a:endParaRPr lang="en-US" altLang="zh-TW" sz="2800" dirty="0" smtClean="0"/>
          </a:p>
          <a:p>
            <a:endParaRPr lang="en-US" altLang="zh-TW" sz="2800" dirty="0"/>
          </a:p>
          <a:p>
            <a:pPr marL="0" indent="0">
              <a:buNone/>
            </a:pPr>
            <a:endParaRPr lang="zh-TW" altLang="zh-TW" sz="2800" dirty="0"/>
          </a:p>
          <a:p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417116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圖釘">
  <a:themeElements>
    <a:clrScheme name="圖釘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圖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6</TotalTime>
  <Words>69</Words>
  <Application>Microsoft Office PowerPoint</Application>
  <PresentationFormat>如螢幕大小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圖釘</vt:lpstr>
      <vt:lpstr>公共設施認養宣導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公共設施認養宣導</dc:title>
  <dc:creator>詹琬茹</dc:creator>
  <cp:lastModifiedBy>詹琬茹</cp:lastModifiedBy>
  <cp:revision>1</cp:revision>
  <dcterms:created xsi:type="dcterms:W3CDTF">2017-10-06T02:36:59Z</dcterms:created>
  <dcterms:modified xsi:type="dcterms:W3CDTF">2017-10-06T02:43:06Z</dcterms:modified>
</cp:coreProperties>
</file>