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63F98-8802-4DAC-8905-A268C4AE328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EA183-C7DC-40CD-8805-D962886E3C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02462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63F98-8802-4DAC-8905-A268C4AE328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632EA183-C7DC-40CD-8805-D962886E3C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604969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63F98-8802-4DAC-8905-A268C4AE328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EA183-C7DC-40CD-8805-D962886E3C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6130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63F98-8802-4DAC-8905-A268C4AE328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EA183-C7DC-40CD-8805-D962886E3C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96699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63F98-8802-4DAC-8905-A268C4AE328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EA183-C7DC-40CD-8805-D962886E3C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67494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63F98-8802-4DAC-8905-A268C4AE328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EA183-C7DC-40CD-8805-D962886E3C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52959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63F98-8802-4DAC-8905-A268C4AE328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EA183-C7DC-40CD-8805-D962886E3C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62316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63F98-8802-4DAC-8905-A268C4AE328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EA183-C7DC-40CD-8805-D962886E3C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23122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63F98-8802-4DAC-8905-A268C4AE328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EA183-C7DC-40CD-8805-D962886E3C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18801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63F98-8802-4DAC-8905-A268C4AE328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EA183-C7DC-40CD-8805-D962886E3C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664935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63F98-8802-4DAC-8905-A268C4AE328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EA183-C7DC-40CD-8805-D962886E3C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8917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63F98-8802-4DAC-8905-A268C4AE328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EA183-C7DC-40CD-8805-D962886E3C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054229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63F98-8802-4DAC-8905-A268C4AE328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EA183-C7DC-40CD-8805-D962886E3C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49910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63F98-8802-4DAC-8905-A268C4AE328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EA183-C7DC-40CD-8805-D962886E3C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42243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63F98-8802-4DAC-8905-A268C4AE328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EA183-C7DC-40CD-8805-D962886E3C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354422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63F98-8802-4DAC-8905-A268C4AE328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EA183-C7DC-40CD-8805-D962886E3C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78917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63F98-8802-4DAC-8905-A268C4AE328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EA183-C7DC-40CD-8805-D962886E3C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9440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2963F98-8802-4DAC-8905-A268C4AE328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32EA183-C7DC-40CD-8805-D962886E3C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95612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sz="4400" dirty="0" smtClean="0"/>
              <a:t>運動場地保養維護修繕注意事項</a:t>
            </a:r>
            <a:endParaRPr lang="zh-TW" altLang="en-US" sz="44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 smtClean="0"/>
              <a:t> 新北市政府教育局 </a:t>
            </a:r>
            <a:endParaRPr lang="en-US" altLang="zh-TW" dirty="0" smtClean="0"/>
          </a:p>
          <a:p>
            <a:r>
              <a:rPr lang="zh-TW" altLang="en-US" dirty="0" smtClean="0"/>
              <a:t>蘇柏宇 股長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630764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各類運動場地年限</a:t>
            </a:r>
            <a:endParaRPr lang="zh-TW" altLang="en-US" dirty="0"/>
          </a:p>
        </p:txBody>
      </p:sp>
      <p:pic>
        <p:nvPicPr>
          <p:cNvPr id="8" name="內容版面配置區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0493" y="2007577"/>
            <a:ext cx="8458200" cy="4668878"/>
          </a:xfrm>
        </p:spPr>
      </p:pic>
    </p:spTree>
    <p:extLst>
      <p:ext uri="{BB962C8B-B14F-4D97-AF65-F5344CB8AC3E}">
        <p14:creationId xmlns:p14="http://schemas.microsoft.com/office/powerpoint/2010/main" val="39665568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運動場地修繕注意事項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zh-TW" altLang="en-US" dirty="0" smtClean="0"/>
              <a:t>未達使用年限者，以修繕為原則，並應延長使用年限。</a:t>
            </a:r>
            <a:endParaRPr lang="en-US" altLang="zh-TW" dirty="0" smtClean="0"/>
          </a:p>
          <a:p>
            <a:pPr marL="457200" indent="-457200">
              <a:buFont typeface="+mj-lt"/>
              <a:buAutoNum type="arabicPeriod"/>
            </a:pPr>
            <a:r>
              <a:rPr lang="zh-TW" altLang="en-US" dirty="0" smtClean="0"/>
              <a:t>本局規劃不再同意各校新整建跑道使用合成橡膠：合成橡膠修繕不易、維護不當極容易滲水後膨脹，無法修復。</a:t>
            </a:r>
            <a:endParaRPr lang="en-US" altLang="zh-TW" dirty="0" smtClean="0"/>
          </a:p>
          <a:p>
            <a:pPr marL="457200" indent="-457200">
              <a:buFont typeface="+mj-lt"/>
              <a:buAutoNum type="arabicPeriod"/>
            </a:pPr>
            <a:r>
              <a:rPr lang="zh-TW" altLang="en-US" dirty="0" smtClean="0"/>
              <a:t>各校跑道如有落葉、陰影處，應自行積極定期水柱沖刷，避免發霉、長苔。</a:t>
            </a:r>
            <a:endParaRPr lang="en-US" altLang="zh-TW" dirty="0" smtClean="0"/>
          </a:p>
          <a:p>
            <a:pPr marL="457200" indent="-457200">
              <a:buFont typeface="+mj-lt"/>
              <a:buAutoNum type="arabicPeriod"/>
            </a:pPr>
            <a:r>
              <a:rPr lang="zh-TW" altLang="en-US" dirty="0" smtClean="0"/>
              <a:t>規劃預算書圖，不論金額大小，建議皆聘外審委員提供建議。</a:t>
            </a:r>
            <a:endParaRPr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val="29959902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兒童遊戲場注意事項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沒有合格證書</a:t>
            </a:r>
            <a:r>
              <a:rPr lang="en-US" altLang="zh-TW" dirty="0" smtClean="0"/>
              <a:t>=</a:t>
            </a:r>
            <a:r>
              <a:rPr lang="zh-TW" altLang="en-US" dirty="0" smtClean="0"/>
              <a:t>危險嗎</a:t>
            </a:r>
            <a:r>
              <a:rPr lang="en-US" altLang="zh-TW" dirty="0" smtClean="0"/>
              <a:t>?</a:t>
            </a:r>
            <a:r>
              <a:rPr lang="zh-TW" altLang="en-US" dirty="0" smtClean="0"/>
              <a:t>一定要圍起來嗎</a:t>
            </a:r>
            <a:r>
              <a:rPr lang="en-US" altLang="zh-TW" dirty="0" smtClean="0"/>
              <a:t>?</a:t>
            </a:r>
          </a:p>
          <a:p>
            <a:r>
              <a:rPr lang="zh-TW" altLang="en-US" dirty="0" smtClean="0"/>
              <a:t>兒童</a:t>
            </a:r>
            <a:r>
              <a:rPr lang="zh-TW" altLang="en-US" dirty="0"/>
              <a:t>遊戲場設施安全管理</a:t>
            </a:r>
            <a:r>
              <a:rPr lang="zh-TW" altLang="en-US" dirty="0" smtClean="0"/>
              <a:t>規範第</a:t>
            </a:r>
            <a:r>
              <a:rPr lang="en-US" altLang="zh-TW" dirty="0" smtClean="0"/>
              <a:t>9</a:t>
            </a:r>
            <a:r>
              <a:rPr lang="zh-TW" altLang="en-US" dirty="0"/>
              <a:t>點</a:t>
            </a:r>
            <a:r>
              <a:rPr lang="zh-TW" altLang="en-US" dirty="0" smtClean="0"/>
              <a:t>：兒童</a:t>
            </a:r>
            <a:r>
              <a:rPr lang="zh-TW" altLang="en-US" dirty="0"/>
              <a:t>遊戲場管理人員之職責如下：</a:t>
            </a:r>
          </a:p>
          <a:p>
            <a:pPr lvl="1"/>
            <a:r>
              <a:rPr lang="zh-TW" altLang="en-US" dirty="0" smtClean="0"/>
              <a:t>（一</a:t>
            </a:r>
            <a:r>
              <a:rPr lang="zh-TW" altLang="en-US" dirty="0"/>
              <a:t>）應於開放使用期間，每日進行遊戲場及設施目測檢查工作，</a:t>
            </a:r>
            <a:r>
              <a:rPr lang="zh-TW" altLang="en-US" dirty="0" smtClean="0"/>
              <a:t>發現顯</a:t>
            </a:r>
            <a:r>
              <a:rPr lang="zh-TW" altLang="en-US" dirty="0"/>
              <a:t>有不安全情事，應立即進行維修保養工作</a:t>
            </a:r>
            <a:r>
              <a:rPr lang="zh-TW" altLang="en-US" dirty="0" smtClean="0"/>
              <a:t>。</a:t>
            </a:r>
            <a:endParaRPr lang="en-US" altLang="zh-TW" dirty="0"/>
          </a:p>
          <a:p>
            <a:pPr lvl="1"/>
            <a:r>
              <a:rPr lang="zh-TW" altLang="en-US" dirty="0" smtClean="0"/>
              <a:t>（</a:t>
            </a:r>
            <a:r>
              <a:rPr lang="zh-TW" altLang="en-US" dirty="0"/>
              <a:t>二）應每月定期依兒童遊戲設施自主檢查表（如附表一）進行遊戲</a:t>
            </a:r>
            <a:r>
              <a:rPr lang="zh-TW" altLang="en-US" dirty="0" smtClean="0"/>
              <a:t>場及</a:t>
            </a:r>
            <a:r>
              <a:rPr lang="zh-TW" altLang="en-US" dirty="0"/>
              <a:t>設施檢查工作，並填表存放管理單位，其保存期限為五年。</a:t>
            </a:r>
          </a:p>
        </p:txBody>
      </p:sp>
    </p:spTree>
    <p:extLst>
      <p:ext uri="{BB962C8B-B14F-4D97-AF65-F5344CB8AC3E}">
        <p14:creationId xmlns:p14="http://schemas.microsoft.com/office/powerpoint/2010/main" val="11606728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視差">
  <a:themeElements>
    <a:clrScheme name="視差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視差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視差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TM03457496[[fn=視差]]</Template>
  <TotalTime>22</TotalTime>
  <Words>217</Words>
  <Application>Microsoft Office PowerPoint</Application>
  <PresentationFormat>寬螢幕</PresentationFormat>
  <Paragraphs>14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8" baseType="lpstr">
      <vt:lpstr>新細明體</vt:lpstr>
      <vt:lpstr>Arial</vt:lpstr>
      <vt:lpstr>Corbel</vt:lpstr>
      <vt:lpstr>視差</vt:lpstr>
      <vt:lpstr>運動場地保養維護修繕注意事項</vt:lpstr>
      <vt:lpstr>各類運動場地年限</vt:lpstr>
      <vt:lpstr>運動場地修繕注意事項</vt:lpstr>
      <vt:lpstr>兒童遊戲場注意事項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運動場地保養維護修繕注意事項</dc:title>
  <dc:creator>Jackytree</dc:creator>
  <cp:lastModifiedBy>Jackytree</cp:lastModifiedBy>
  <cp:revision>3</cp:revision>
  <dcterms:created xsi:type="dcterms:W3CDTF">2018-03-27T01:07:46Z</dcterms:created>
  <dcterms:modified xsi:type="dcterms:W3CDTF">2018-03-27T01:30:02Z</dcterms:modified>
</cp:coreProperties>
</file>